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56" r:id="rId2"/>
    <p:sldId id="262" r:id="rId3"/>
    <p:sldId id="267" r:id="rId4"/>
    <p:sldId id="272" r:id="rId5"/>
    <p:sldId id="273" r:id="rId6"/>
    <p:sldId id="281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4" r:id="rId15"/>
    <p:sldId id="286" r:id="rId16"/>
    <p:sldId id="291" r:id="rId17"/>
    <p:sldId id="287" r:id="rId18"/>
    <p:sldId id="288" r:id="rId19"/>
    <p:sldId id="292" r:id="rId20"/>
    <p:sldId id="289" r:id="rId21"/>
    <p:sldId id="290" r:id="rId22"/>
    <p:sldId id="293" r:id="rId23"/>
    <p:sldId id="294" r:id="rId24"/>
    <p:sldId id="283" r:id="rId25"/>
    <p:sldId id="295" r:id="rId26"/>
    <p:sldId id="296" r:id="rId27"/>
    <p:sldId id="297" r:id="rId28"/>
  </p:sldIdLst>
  <p:sldSz cx="18288000" cy="10287000"/>
  <p:notesSz cx="6858000" cy="9144000"/>
  <p:embeddedFontLst>
    <p:embeddedFont>
      <p:font typeface="Gmarket Sans Medium" panose="020B0600000101010101" charset="-127"/>
      <p:regular r:id="rId30"/>
    </p:embeddedFont>
    <p:embeddedFont>
      <p:font typeface="Nanum NeuRisNeuRisCe" panose="020B0600000101010101" charset="-127"/>
      <p:regular r:id="rId31"/>
    </p:embeddedFont>
    <p:embeddedFont>
      <p:font typeface="Arial Black" panose="020B0A04020102020204" pitchFamily="3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KOHIBaeumOTF" panose="00000500000000000000" pitchFamily="50" charset="-127"/>
      <p:regular r:id="rId38"/>
    </p:embeddedFont>
    <p:embeddedFont>
      <p:font typeface="맑은 고딕" panose="020B0503020000020004" pitchFamily="50" charset="-127"/>
      <p:regular r:id="rId39"/>
      <p:bold r:id="rId40"/>
    </p:embeddedFont>
    <p:embeddedFont>
      <p:font typeface="이서윤체" panose="02010600000101010101" pitchFamily="50" charset="-127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3D3D"/>
    <a:srgbClr val="FF8D7C"/>
    <a:srgbClr val="FF00FF"/>
    <a:srgbClr val="C23B3B"/>
    <a:srgbClr val="75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4622" autoAdjust="0"/>
  </p:normalViewPr>
  <p:slideViewPr>
    <p:cSldViewPr>
      <p:cViewPr>
        <p:scale>
          <a:sx n="50" d="100"/>
          <a:sy n="50" d="100"/>
        </p:scale>
        <p:origin x="1013" y="2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A5D3B-0314-4EE2-B9FD-1129057A478A}" type="datetimeFigureOut">
              <a:rPr lang="ko-KR" altLang="en-US" smtClean="0"/>
              <a:t>2025-01-09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EF462-9540-4FF3-BE87-4BEE5BCF6DD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4702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EF462-9540-4FF3-BE87-4BEE5BCF6DD2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4494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image" Target="../media/image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23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1.png"/><Relationship Id="rId16" Type="http://schemas.openxmlformats.org/officeDocument/2006/relationships/image" Target="../media/image78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77.png"/><Relationship Id="rId10" Type="http://schemas.openxmlformats.org/officeDocument/2006/relationships/image" Target="../media/image45.png"/><Relationship Id="rId19" Type="http://schemas.openxmlformats.org/officeDocument/2006/relationships/image" Target="../media/image81.png"/><Relationship Id="rId4" Type="http://schemas.openxmlformats.org/officeDocument/2006/relationships/image" Target="../media/image15.png"/><Relationship Id="rId9" Type="http://schemas.openxmlformats.org/officeDocument/2006/relationships/image" Target="../media/image44.png"/><Relationship Id="rId1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5" Type="http://schemas.openxmlformats.org/officeDocument/2006/relationships/image" Target="../media/image50.png"/><Relationship Id="rId10" Type="http://schemas.openxmlformats.org/officeDocument/2006/relationships/image" Target="../media/image43.png"/><Relationship Id="rId4" Type="http://schemas.openxmlformats.org/officeDocument/2006/relationships/image" Target="../media/image15.png"/><Relationship Id="rId9" Type="http://schemas.openxmlformats.org/officeDocument/2006/relationships/image" Target="../media/image47.png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2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9" y="2411719"/>
            <a:ext cx="13375882" cy="75239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7264400"/>
            <a:ext cx="8953500" cy="1993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300" y="7264400"/>
            <a:ext cx="8953500" cy="635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360000">
            <a:off x="355600" y="6591300"/>
            <a:ext cx="3810000" cy="2476500"/>
          </a:xfrm>
          <a:prstGeom prst="rect">
            <a:avLst/>
          </a:prstGeom>
          <a:effectLst>
            <a:outerShdw dist="38100" dir="3060000">
              <a:srgbClr val="808183">
                <a:alpha val="50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0000">
            <a:off x="-876300" y="3873500"/>
            <a:ext cx="3810000" cy="2476500"/>
          </a:xfrm>
          <a:prstGeom prst="rect">
            <a:avLst/>
          </a:prstGeom>
          <a:effectLst>
            <a:outerShdw dist="38100" dir="1800000">
              <a:srgbClr val="808183">
                <a:alpha val="50000"/>
              </a:srgb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20000">
            <a:off x="546100" y="1817876"/>
            <a:ext cx="3429000" cy="1193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3356" y="3929038"/>
            <a:ext cx="1193800" cy="11938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 rot="-360000">
            <a:off x="952500" y="6972300"/>
            <a:ext cx="25019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8000" b="0" i="0" u="none" strike="noStrike" spc="-100" dirty="0" err="1">
                <a:solidFill>
                  <a:srgbClr val="0F0F0F"/>
                </a:solidFill>
                <a:ea typeface="Nanum NeuRisNeuRisCe"/>
              </a:rPr>
              <a:t>방탈출</a:t>
            </a:r>
            <a:endParaRPr lang="ko-KR" sz="8000" b="0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sp>
        <p:nvSpPr>
          <p:cNvPr id="16" name="TextBox 16"/>
          <p:cNvSpPr txBox="1"/>
          <p:nvPr/>
        </p:nvSpPr>
        <p:spPr>
          <a:xfrm rot="900000">
            <a:off x="-127000" y="4191000"/>
            <a:ext cx="25019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8000" b="0" i="0" u="none" strike="noStrike" spc="-100" dirty="0">
                <a:solidFill>
                  <a:srgbClr val="0F0F0F"/>
                </a:solidFill>
                <a:ea typeface="Nanum NeuRisNeuRisCe"/>
              </a:rPr>
              <a:t>디지털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00600" y="7950200"/>
            <a:ext cx="8699500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5700" b="1" i="0" u="none" strike="noStrike" spc="-100" dirty="0" err="1">
                <a:solidFill>
                  <a:srgbClr val="0F0F0F"/>
                </a:solidFill>
                <a:ea typeface="Nanum NeuRisNeuRisCe"/>
              </a:rPr>
              <a:t>방탈출</a:t>
            </a: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,</a:t>
            </a:r>
            <a:r>
              <a:rPr lang="ko-KR" altLang="en-US" sz="5700" b="1" i="0" u="none" strike="noStrike" spc="-100" dirty="0">
                <a:solidFill>
                  <a:srgbClr val="0F0F0F"/>
                </a:solidFill>
                <a:ea typeface="Nanum NeuRisNeuRisCe"/>
              </a:rPr>
              <a:t> 그 뒷이야기 </a:t>
            </a: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!!</a:t>
            </a:r>
            <a:endParaRPr lang="ko-KR" sz="57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940300" y="7378700"/>
            <a:ext cx="22733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200" b="0" i="0" u="none" strike="noStrike">
                <a:solidFill>
                  <a:srgbClr val="EEECE7"/>
                </a:solidFill>
                <a:latin typeface="KOHIBaeumOTF"/>
              </a:rPr>
              <a:t>subtitle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033584" y="1702740"/>
            <a:ext cx="12217400" cy="4559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13400" b="0" i="0" u="none" strike="noStrike" spc="-200" dirty="0">
                <a:solidFill>
                  <a:srgbClr val="C23B3B"/>
                </a:solidFill>
                <a:ea typeface="KOHIBaeumOTF"/>
              </a:rPr>
              <a:t>피타고라스의</a:t>
            </a:r>
          </a:p>
          <a:p>
            <a:pPr lvl="0" algn="ctr">
              <a:lnSpc>
                <a:spcPct val="99600"/>
              </a:lnSpc>
            </a:pPr>
            <a:r>
              <a:rPr lang="en-US" sz="14200" b="0" i="0" u="none" strike="noStrike" spc="-200" dirty="0">
                <a:solidFill>
                  <a:srgbClr val="C23B3B"/>
                </a:solidFill>
                <a:latin typeface="KOHIBaeumOTF"/>
              </a:rPr>
              <a:t>[</a:t>
            </a:r>
            <a:r>
              <a:rPr lang="ko-KR" sz="14200" b="0" i="0" u="none" strike="noStrike" spc="-200" dirty="0">
                <a:solidFill>
                  <a:srgbClr val="C23B3B"/>
                </a:solidFill>
                <a:ea typeface="KOHIBaeumOTF"/>
              </a:rPr>
              <a:t>초대</a:t>
            </a:r>
            <a:r>
              <a:rPr lang="en-US" sz="14200" b="0" i="0" u="none" strike="noStrike" spc="-200" dirty="0">
                <a:solidFill>
                  <a:srgbClr val="C23B3B"/>
                </a:solidFill>
                <a:latin typeface="KOHIBaeumOTF"/>
              </a:rPr>
              <a:t>]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AF14494A-361F-41B3-BB83-900B4FBB909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1" t="5598" r="5539" b="7735"/>
          <a:stretch/>
        </p:blipFill>
        <p:spPr>
          <a:xfrm rot="1848776">
            <a:off x="15962847" y="4276282"/>
            <a:ext cx="2880283" cy="39715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702FF70-4260-45C2-BE84-8A7622A177D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t="5556" r="51571" b="7778"/>
          <a:stretch/>
        </p:blipFill>
        <p:spPr>
          <a:xfrm rot="722272">
            <a:off x="14686291" y="2716940"/>
            <a:ext cx="3100455" cy="43705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43AD01CB-2D3C-449A-8A51-172F12F929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342252">
            <a:off x="14423903" y="7273569"/>
            <a:ext cx="744513" cy="203430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12B97F5-D583-492F-8DD8-58E33A01AC1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757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59669"/>
            <a:ext cx="15697200" cy="1628377"/>
          </a:xfrm>
          <a:prstGeom prst="rect">
            <a:avLst/>
          </a:prstGeom>
        </p:spPr>
      </p:pic>
      <p:pic>
        <p:nvPicPr>
          <p:cNvPr id="18" name="Picture 23">
            <a:extLst>
              <a:ext uri="{FF2B5EF4-FFF2-40B4-BE49-F238E27FC236}">
                <a16:creationId xmlns:a16="http://schemas.microsoft.com/office/drawing/2014/main" id="{4E5ECEBD-DC3F-4919-AEFC-65C5FFFAD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3695226"/>
            <a:ext cx="5430567" cy="1600674"/>
          </a:xfrm>
          <a:prstGeom prst="rect">
            <a:avLst/>
          </a:prstGeom>
        </p:spPr>
      </p:pic>
      <p:sp>
        <p:nvSpPr>
          <p:cNvPr id="19" name="TextBox 17">
            <a:extLst>
              <a:ext uri="{FF2B5EF4-FFF2-40B4-BE49-F238E27FC236}">
                <a16:creationId xmlns:a16="http://schemas.microsoft.com/office/drawing/2014/main" id="{AC65113D-62F1-4578-B353-1E2E1FC92B42}"/>
              </a:ext>
            </a:extLst>
          </p:cNvPr>
          <p:cNvSpPr txBox="1"/>
          <p:nvPr/>
        </p:nvSpPr>
        <p:spPr>
          <a:xfrm>
            <a:off x="1101362" y="1945554"/>
            <a:ext cx="15281638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08. </a:t>
            </a:r>
            <a:r>
              <a:rPr lang="ko-KR" altLang="en-US" sz="5700" b="1" i="0" u="none" strike="noStrike" spc="-100" dirty="0">
                <a:solidFill>
                  <a:srgbClr val="0F0F0F"/>
                </a:solidFill>
                <a:ea typeface="Nanum NeuRisNeuRisCe"/>
              </a:rPr>
              <a:t>소수를 점으로 표시했을 때 흥미로운 패턴이 있는 것을 발견한 사람의 이름을 따서 </a:t>
            </a:r>
            <a:endParaRPr lang="en-US" altLang="ko-KR" sz="5700" b="1" i="0" u="none" strike="noStrike" spc="-100" dirty="0">
              <a:solidFill>
                <a:srgbClr val="0F0F0F"/>
              </a:solidFill>
              <a:ea typeface="Nanum NeuRisNeuRisCe"/>
            </a:endParaRPr>
          </a:p>
          <a:p>
            <a:pPr lvl="0">
              <a:lnSpc>
                <a:spcPct val="99600"/>
              </a:lnSpc>
            </a:pPr>
            <a:r>
              <a:rPr lang="en-US" altLang="ko-KR" sz="5700" b="1" spc="-100" dirty="0">
                <a:solidFill>
                  <a:srgbClr val="0F0F0F"/>
                </a:solidFill>
                <a:ea typeface="Nanum NeuRisNeuRisCe"/>
              </a:rPr>
              <a:t>       </a:t>
            </a: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“</a:t>
            </a:r>
            <a:r>
              <a:rPr lang="en-US" altLang="ko-KR" sz="5700" b="1" spc="-100" dirty="0" err="1">
                <a:solidFill>
                  <a:srgbClr val="0F0F0F"/>
                </a:solidFill>
                <a:ea typeface="Nanum NeuRisNeuRisCe"/>
              </a:rPr>
              <a:t>oo</a:t>
            </a:r>
            <a:r>
              <a:rPr lang="ko-KR" altLang="en-US" sz="5700" b="1" spc="-100" dirty="0">
                <a:solidFill>
                  <a:srgbClr val="0F0F0F"/>
                </a:solidFill>
                <a:ea typeface="Nanum NeuRisNeuRisCe"/>
              </a:rPr>
              <a:t>의 </a:t>
            </a:r>
            <a:r>
              <a:rPr lang="ko-KR" altLang="en-US" sz="5700" b="1" spc="-100" dirty="0" err="1">
                <a:solidFill>
                  <a:srgbClr val="0F0F0F"/>
                </a:solidFill>
                <a:ea typeface="Nanum NeuRisNeuRisCe"/>
              </a:rPr>
              <a:t>나선＂이라</a:t>
            </a:r>
            <a:r>
              <a:rPr lang="ko-KR" altLang="en-US" sz="5700" b="1" spc="-100" dirty="0">
                <a:solidFill>
                  <a:srgbClr val="0F0F0F"/>
                </a:solidFill>
                <a:ea typeface="Nanum NeuRisNeuRisCe"/>
              </a:rPr>
              <a:t> 부르는 이 패턴을 만든 수학자는</a:t>
            </a:r>
            <a:r>
              <a:rPr lang="en-US" altLang="ko-KR" sz="5700" b="1" spc="-100" dirty="0">
                <a:solidFill>
                  <a:srgbClr val="0F0F0F"/>
                </a:solidFill>
                <a:ea typeface="Nanum NeuRisNeuRisCe"/>
              </a:rPr>
              <a:t>?</a:t>
            </a:r>
            <a:endParaRPr lang="ko-KR" sz="57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C6114D8C-A15A-43CC-92C0-C60E431153E2}"/>
              </a:ext>
            </a:extLst>
          </p:cNvPr>
          <p:cNvSpPr txBox="1"/>
          <p:nvPr/>
        </p:nvSpPr>
        <p:spPr>
          <a:xfrm>
            <a:off x="7840036" y="3956050"/>
            <a:ext cx="3466493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ko-KR" altLang="en-US" sz="8000" b="1" i="0" u="none" strike="noStrike" spc="-100" dirty="0" err="1">
                <a:solidFill>
                  <a:srgbClr val="0F0F0F"/>
                </a:solidFill>
                <a:ea typeface="Nanum NeuRisNeuRisCe"/>
              </a:rPr>
              <a:t>울람</a:t>
            </a:r>
            <a:r>
              <a:rPr lang="en-US" altLang="ko-KR" sz="6000" b="1" i="0" u="none" strike="noStrike" spc="-100" dirty="0">
                <a:solidFill>
                  <a:srgbClr val="0F0F0F"/>
                </a:solidFill>
                <a:ea typeface="Nanum NeuRisNeuRisCe"/>
              </a:rPr>
              <a:t>(</a:t>
            </a:r>
            <a:r>
              <a:rPr lang="en-US" altLang="ko-KR" sz="6000" b="1" i="0" u="none" strike="noStrike" spc="-100" dirty="0" err="1">
                <a:solidFill>
                  <a:srgbClr val="0F0F0F"/>
                </a:solidFill>
                <a:ea typeface="Nanum NeuRisNeuRisCe"/>
              </a:rPr>
              <a:t>Ulam</a:t>
            </a:r>
            <a:r>
              <a:rPr lang="en-US" altLang="ko-KR" sz="6000" b="1" i="0" u="none" strike="noStrike" spc="-100" dirty="0">
                <a:solidFill>
                  <a:srgbClr val="0F0F0F"/>
                </a:solidFill>
                <a:ea typeface="Nanum NeuRisNeuRisCe"/>
              </a:rPr>
              <a:t>)</a:t>
            </a:r>
            <a:endParaRPr lang="ko-KR" sz="80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FFC6A2B-AA0B-4C82-AC68-4F5BA4AFC15B}"/>
              </a:ext>
            </a:extLst>
          </p:cNvPr>
          <p:cNvGrpSpPr/>
          <p:nvPr/>
        </p:nvGrpSpPr>
        <p:grpSpPr>
          <a:xfrm>
            <a:off x="2510229" y="6896100"/>
            <a:ext cx="13203134" cy="2362200"/>
            <a:chOff x="2510229" y="6866110"/>
            <a:chExt cx="13203134" cy="2087390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0085A33-EA66-4CFB-8984-B14F7FAC5AE8}"/>
                </a:ext>
              </a:extLst>
            </p:cNvPr>
            <p:cNvGrpSpPr/>
            <p:nvPr/>
          </p:nvGrpSpPr>
          <p:grpSpPr>
            <a:xfrm>
              <a:off x="2587336" y="6866110"/>
              <a:ext cx="13126027" cy="38100"/>
              <a:chOff x="1129145" y="7245592"/>
              <a:chExt cx="13126027" cy="38100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A191CD2E-C981-451B-9834-51C96CE1BD08}"/>
                </a:ext>
              </a:extLst>
            </p:cNvPr>
            <p:cNvGrpSpPr/>
            <p:nvPr/>
          </p:nvGrpSpPr>
          <p:grpSpPr>
            <a:xfrm>
              <a:off x="2564822" y="7890755"/>
              <a:ext cx="13126027" cy="38100"/>
              <a:chOff x="1129145" y="7245592"/>
              <a:chExt cx="13126027" cy="38100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125FAB61-189F-4174-A532-A3A7ECE8D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6" name="Picture 10">
                <a:extLst>
                  <a:ext uri="{FF2B5EF4-FFF2-40B4-BE49-F238E27FC236}">
                    <a16:creationId xmlns:a16="http://schemas.microsoft.com/office/drawing/2014/main" id="{80FAC6D6-F4CF-46AE-8AD5-063885B06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AB79793-47A4-4D80-89C9-419FC9507C98}"/>
                </a:ext>
              </a:extLst>
            </p:cNvPr>
            <p:cNvGrpSpPr/>
            <p:nvPr/>
          </p:nvGrpSpPr>
          <p:grpSpPr>
            <a:xfrm>
              <a:off x="2510229" y="8915400"/>
              <a:ext cx="13126027" cy="38100"/>
              <a:chOff x="1129145" y="7245592"/>
              <a:chExt cx="13126027" cy="38100"/>
            </a:xfrm>
          </p:grpSpPr>
          <p:pic>
            <p:nvPicPr>
              <p:cNvPr id="28" name="Picture 8">
                <a:extLst>
                  <a:ext uri="{FF2B5EF4-FFF2-40B4-BE49-F238E27FC236}">
                    <a16:creationId xmlns:a16="http://schemas.microsoft.com/office/drawing/2014/main" id="{750FDDF6-5F84-4030-B248-D5E73DA43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9" name="Picture 10">
                <a:extLst>
                  <a:ext uri="{FF2B5EF4-FFF2-40B4-BE49-F238E27FC236}">
                    <a16:creationId xmlns:a16="http://schemas.microsoft.com/office/drawing/2014/main" id="{F9EC6228-1C28-431C-B5C3-7C08B0EB3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</p:grpSp>
      <p:sp>
        <p:nvSpPr>
          <p:cNvPr id="30" name="TextBox 17">
            <a:extLst>
              <a:ext uri="{FF2B5EF4-FFF2-40B4-BE49-F238E27FC236}">
                <a16:creationId xmlns:a16="http://schemas.microsoft.com/office/drawing/2014/main" id="{869EB386-1D50-41D6-892F-EB56ADD439AC}"/>
              </a:ext>
            </a:extLst>
          </p:cNvPr>
          <p:cNvSpPr txBox="1"/>
          <p:nvPr/>
        </p:nvSpPr>
        <p:spPr>
          <a:xfrm>
            <a:off x="2631611" y="5754485"/>
            <a:ext cx="13102138" cy="34289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en-US" altLang="ko-KR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1963</a:t>
            </a: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년 폴란드 출신의 미국 수학자 </a:t>
            </a:r>
            <a:r>
              <a:rPr lang="ko-KR" altLang="en-US" sz="4800" b="1" spc="-100" dirty="0" err="1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스타니수아프</a:t>
            </a: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 </a:t>
            </a:r>
            <a:r>
              <a:rPr lang="ko-KR" altLang="en-US" sz="4800" b="1" spc="-100" dirty="0" err="1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울람은</a:t>
            </a: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 따분한 강의를 듣던 중 잠을 쫓기 위해 격자 칸에 수를 적기 시작했습니다</a:t>
            </a:r>
            <a:r>
              <a:rPr lang="en-US" altLang="ko-KR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. </a:t>
            </a: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이때</a:t>
            </a:r>
            <a:r>
              <a:rPr lang="en-US" altLang="ko-KR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, </a:t>
            </a: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가운데 칸을 기준으로 반시계방향으로 나선을 그리며 수를  적었는데</a:t>
            </a:r>
            <a:r>
              <a:rPr lang="en-US" altLang="ko-KR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, </a:t>
            </a: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신기하게도 소수가 대각선에 모여 있음을 발견하게 됩니다</a:t>
            </a:r>
            <a:r>
              <a:rPr lang="en-US" altLang="ko-KR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.</a:t>
            </a:r>
            <a:endParaRPr lang="ko-KR" sz="4800" b="1" i="0" u="none" strike="noStrike" spc="-100" dirty="0">
              <a:solidFill>
                <a:schemeClr val="tx1">
                  <a:lumMod val="75000"/>
                  <a:lumOff val="25000"/>
                </a:schemeClr>
              </a:solidFill>
              <a:ea typeface="Nanum NeuRisNeuRisCe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DF5568DA-6E7D-4631-A97C-8E0696D730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01" t="4194" r="629" b="2559"/>
          <a:stretch/>
        </p:blipFill>
        <p:spPr>
          <a:xfrm>
            <a:off x="4480677" y="2244673"/>
            <a:ext cx="8523007" cy="71274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2" name="TextBox 21">
            <a:extLst>
              <a:ext uri="{FF2B5EF4-FFF2-40B4-BE49-F238E27FC236}">
                <a16:creationId xmlns:a16="http://schemas.microsoft.com/office/drawing/2014/main" id="{CD8EE81A-43AA-41A5-9677-76353EED3956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2D12AE75-A273-40D2-9AC5-097C933D90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3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757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59669"/>
            <a:ext cx="14097000" cy="1628377"/>
          </a:xfrm>
          <a:prstGeom prst="rect">
            <a:avLst/>
          </a:prstGeom>
        </p:spPr>
      </p:pic>
      <p:pic>
        <p:nvPicPr>
          <p:cNvPr id="18" name="Picture 23">
            <a:extLst>
              <a:ext uri="{FF2B5EF4-FFF2-40B4-BE49-F238E27FC236}">
                <a16:creationId xmlns:a16="http://schemas.microsoft.com/office/drawing/2014/main" id="{4E5ECEBD-DC3F-4919-AEFC-65C5FFFAD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3695226"/>
            <a:ext cx="5430567" cy="1600674"/>
          </a:xfrm>
          <a:prstGeom prst="rect">
            <a:avLst/>
          </a:prstGeom>
        </p:spPr>
      </p:pic>
      <p:sp>
        <p:nvSpPr>
          <p:cNvPr id="19" name="TextBox 17">
            <a:extLst>
              <a:ext uri="{FF2B5EF4-FFF2-40B4-BE49-F238E27FC236}">
                <a16:creationId xmlns:a16="http://schemas.microsoft.com/office/drawing/2014/main" id="{AC65113D-62F1-4578-B353-1E2E1FC92B42}"/>
              </a:ext>
            </a:extLst>
          </p:cNvPr>
          <p:cNvSpPr txBox="1"/>
          <p:nvPr/>
        </p:nvSpPr>
        <p:spPr>
          <a:xfrm>
            <a:off x="1101362" y="1945554"/>
            <a:ext cx="13723801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09. </a:t>
            </a:r>
            <a:r>
              <a:rPr lang="ko-KR" altLang="en-US" sz="5700" b="1" i="0" u="none" strike="noStrike" spc="-100" dirty="0">
                <a:solidFill>
                  <a:srgbClr val="0F0F0F"/>
                </a:solidFill>
                <a:ea typeface="Nanum NeuRisNeuRisCe"/>
              </a:rPr>
              <a:t>피타고라스는 누구의 망치소리를 듣고 음악의 수학적 원리를 생각해 냈나요</a:t>
            </a: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?</a:t>
            </a:r>
            <a:endParaRPr lang="ko-KR" sz="57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C6114D8C-A15A-43CC-92C0-C60E431153E2}"/>
              </a:ext>
            </a:extLst>
          </p:cNvPr>
          <p:cNvSpPr txBox="1"/>
          <p:nvPr/>
        </p:nvSpPr>
        <p:spPr>
          <a:xfrm>
            <a:off x="8273601" y="3927761"/>
            <a:ext cx="2599364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ko-KR" altLang="en-US" sz="8000" b="1" i="0" u="none" strike="noStrike" spc="-100" dirty="0">
                <a:solidFill>
                  <a:srgbClr val="0F0F0F"/>
                </a:solidFill>
                <a:ea typeface="Nanum NeuRisNeuRisCe"/>
              </a:rPr>
              <a:t>대장장이</a:t>
            </a:r>
            <a:endParaRPr lang="ko-KR" sz="80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FFC6A2B-AA0B-4C82-AC68-4F5BA4AFC15B}"/>
              </a:ext>
            </a:extLst>
          </p:cNvPr>
          <p:cNvGrpSpPr/>
          <p:nvPr/>
        </p:nvGrpSpPr>
        <p:grpSpPr>
          <a:xfrm>
            <a:off x="2510229" y="6896100"/>
            <a:ext cx="13203134" cy="2362200"/>
            <a:chOff x="2510229" y="6866110"/>
            <a:chExt cx="13203134" cy="2087390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0085A33-EA66-4CFB-8984-B14F7FAC5AE8}"/>
                </a:ext>
              </a:extLst>
            </p:cNvPr>
            <p:cNvGrpSpPr/>
            <p:nvPr/>
          </p:nvGrpSpPr>
          <p:grpSpPr>
            <a:xfrm>
              <a:off x="2587336" y="6866110"/>
              <a:ext cx="13126027" cy="38100"/>
              <a:chOff x="1129145" y="7245592"/>
              <a:chExt cx="13126027" cy="38100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A191CD2E-C981-451B-9834-51C96CE1BD08}"/>
                </a:ext>
              </a:extLst>
            </p:cNvPr>
            <p:cNvGrpSpPr/>
            <p:nvPr/>
          </p:nvGrpSpPr>
          <p:grpSpPr>
            <a:xfrm>
              <a:off x="2564822" y="7890755"/>
              <a:ext cx="13126027" cy="38100"/>
              <a:chOff x="1129145" y="7245592"/>
              <a:chExt cx="13126027" cy="38100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125FAB61-189F-4174-A532-A3A7ECE8D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6" name="Picture 10">
                <a:extLst>
                  <a:ext uri="{FF2B5EF4-FFF2-40B4-BE49-F238E27FC236}">
                    <a16:creationId xmlns:a16="http://schemas.microsoft.com/office/drawing/2014/main" id="{80FAC6D6-F4CF-46AE-8AD5-063885B06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AB79793-47A4-4D80-89C9-419FC9507C98}"/>
                </a:ext>
              </a:extLst>
            </p:cNvPr>
            <p:cNvGrpSpPr/>
            <p:nvPr/>
          </p:nvGrpSpPr>
          <p:grpSpPr>
            <a:xfrm>
              <a:off x="2510229" y="8915400"/>
              <a:ext cx="13126027" cy="38100"/>
              <a:chOff x="1129145" y="7245592"/>
              <a:chExt cx="13126027" cy="38100"/>
            </a:xfrm>
          </p:grpSpPr>
          <p:pic>
            <p:nvPicPr>
              <p:cNvPr id="28" name="Picture 8">
                <a:extLst>
                  <a:ext uri="{FF2B5EF4-FFF2-40B4-BE49-F238E27FC236}">
                    <a16:creationId xmlns:a16="http://schemas.microsoft.com/office/drawing/2014/main" id="{750FDDF6-5F84-4030-B248-D5E73DA43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9" name="Picture 10">
                <a:extLst>
                  <a:ext uri="{FF2B5EF4-FFF2-40B4-BE49-F238E27FC236}">
                    <a16:creationId xmlns:a16="http://schemas.microsoft.com/office/drawing/2014/main" id="{F9EC6228-1C28-431C-B5C3-7C08B0EB3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</p:grpSp>
      <p:sp>
        <p:nvSpPr>
          <p:cNvPr id="30" name="TextBox 17">
            <a:extLst>
              <a:ext uri="{FF2B5EF4-FFF2-40B4-BE49-F238E27FC236}">
                <a16:creationId xmlns:a16="http://schemas.microsoft.com/office/drawing/2014/main" id="{869EB386-1D50-41D6-892F-EB56ADD439AC}"/>
              </a:ext>
            </a:extLst>
          </p:cNvPr>
          <p:cNvSpPr txBox="1"/>
          <p:nvPr/>
        </p:nvSpPr>
        <p:spPr>
          <a:xfrm>
            <a:off x="2631611" y="5754485"/>
            <a:ext cx="13102138" cy="34289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우연히 대장간 앞을 지나가던 피타고라스는 대장장이 </a:t>
            </a:r>
            <a:r>
              <a:rPr lang="en-US" altLang="ko-KR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4</a:t>
            </a: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명이 서로 다른 망치로 쇠를 내리치는 소리를 들었습니다</a:t>
            </a:r>
            <a:r>
              <a:rPr lang="en-US" altLang="ko-KR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. </a:t>
            </a: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비록 망치소리라도 사람의 귀를 즐겁게 하는 화음이 된다는 사실을 알게 되어 소리와 공기의 진동수 사이의 연관성을 찾아 음과 수의 관계를 발견했습니다</a:t>
            </a:r>
            <a:r>
              <a:rPr lang="en-US" altLang="ko-KR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.</a:t>
            </a:r>
            <a:endParaRPr lang="ko-KR" sz="4800" b="1" i="0" u="none" strike="noStrike" spc="-100" dirty="0">
              <a:solidFill>
                <a:schemeClr val="tx1">
                  <a:lumMod val="75000"/>
                  <a:lumOff val="25000"/>
                </a:schemeClr>
              </a:solidFill>
              <a:ea typeface="Nanum NeuRisNeuRisC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057D45-0F9F-4245-9ED5-2F3D5D293F93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DBC8E5AC-5544-47A3-A6D8-2775FF2440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757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59670"/>
            <a:ext cx="10820400" cy="1113090"/>
          </a:xfrm>
          <a:prstGeom prst="rect">
            <a:avLst/>
          </a:prstGeom>
        </p:spPr>
      </p:pic>
      <p:pic>
        <p:nvPicPr>
          <p:cNvPr id="18" name="Picture 23">
            <a:extLst>
              <a:ext uri="{FF2B5EF4-FFF2-40B4-BE49-F238E27FC236}">
                <a16:creationId xmlns:a16="http://schemas.microsoft.com/office/drawing/2014/main" id="{4E5ECEBD-DC3F-4919-AEFC-65C5FFFAD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3695226"/>
            <a:ext cx="5430567" cy="1600674"/>
          </a:xfrm>
          <a:prstGeom prst="rect">
            <a:avLst/>
          </a:prstGeom>
        </p:spPr>
      </p:pic>
      <p:sp>
        <p:nvSpPr>
          <p:cNvPr id="19" name="TextBox 17">
            <a:extLst>
              <a:ext uri="{FF2B5EF4-FFF2-40B4-BE49-F238E27FC236}">
                <a16:creationId xmlns:a16="http://schemas.microsoft.com/office/drawing/2014/main" id="{AC65113D-62F1-4578-B353-1E2E1FC92B42}"/>
              </a:ext>
            </a:extLst>
          </p:cNvPr>
          <p:cNvSpPr txBox="1"/>
          <p:nvPr/>
        </p:nvSpPr>
        <p:spPr>
          <a:xfrm>
            <a:off x="1057627" y="1759669"/>
            <a:ext cx="10533945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10. </a:t>
            </a:r>
            <a:r>
              <a:rPr lang="ko-KR" altLang="en-US" sz="5700" b="1" i="0" u="none" strike="noStrike" spc="-100" dirty="0">
                <a:solidFill>
                  <a:srgbClr val="0F0F0F"/>
                </a:solidFill>
                <a:ea typeface="Nanum NeuRisNeuRisCe"/>
              </a:rPr>
              <a:t>현대 계산기와 컴퓨터의 조상인 이 계산도구의 이름은</a:t>
            </a: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?</a:t>
            </a:r>
            <a:endParaRPr lang="ko-KR" sz="57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C6114D8C-A15A-43CC-92C0-C60E431153E2}"/>
              </a:ext>
            </a:extLst>
          </p:cNvPr>
          <p:cNvSpPr txBox="1"/>
          <p:nvPr/>
        </p:nvSpPr>
        <p:spPr>
          <a:xfrm>
            <a:off x="7118783" y="3989185"/>
            <a:ext cx="4908999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ko-KR" altLang="en-US" sz="8000" b="1" i="0" u="none" strike="noStrike" spc="-100" dirty="0" err="1">
                <a:solidFill>
                  <a:srgbClr val="0F0F0F"/>
                </a:solidFill>
                <a:ea typeface="Nanum NeuRisNeuRisCe"/>
              </a:rPr>
              <a:t>아바쿠</a:t>
            </a:r>
            <a:r>
              <a:rPr lang="ko-KR" altLang="en-US" sz="8000" b="1" spc="-100" dirty="0" err="1">
                <a:solidFill>
                  <a:srgbClr val="0F0F0F"/>
                </a:solidFill>
                <a:ea typeface="Nanum NeuRisNeuRisCe"/>
              </a:rPr>
              <a:t>스</a:t>
            </a:r>
            <a:r>
              <a:rPr lang="en-US" altLang="ko-KR" sz="6000" b="1" i="0" u="none" strike="noStrike" spc="-100" dirty="0">
                <a:solidFill>
                  <a:srgbClr val="0F0F0F"/>
                </a:solidFill>
                <a:ea typeface="Nanum NeuRisNeuRisCe"/>
              </a:rPr>
              <a:t>(ABACUS)</a:t>
            </a:r>
            <a:endParaRPr lang="ko-KR" sz="80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FFC6A2B-AA0B-4C82-AC68-4F5BA4AFC15B}"/>
              </a:ext>
            </a:extLst>
          </p:cNvPr>
          <p:cNvGrpSpPr/>
          <p:nvPr/>
        </p:nvGrpSpPr>
        <p:grpSpPr>
          <a:xfrm>
            <a:off x="2510229" y="6896100"/>
            <a:ext cx="13203134" cy="2362200"/>
            <a:chOff x="2510229" y="6866110"/>
            <a:chExt cx="13203134" cy="2087390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0085A33-EA66-4CFB-8984-B14F7FAC5AE8}"/>
                </a:ext>
              </a:extLst>
            </p:cNvPr>
            <p:cNvGrpSpPr/>
            <p:nvPr/>
          </p:nvGrpSpPr>
          <p:grpSpPr>
            <a:xfrm>
              <a:off x="2587336" y="6866110"/>
              <a:ext cx="13126027" cy="38100"/>
              <a:chOff x="1129145" y="7245592"/>
              <a:chExt cx="13126027" cy="38100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A191CD2E-C981-451B-9834-51C96CE1BD08}"/>
                </a:ext>
              </a:extLst>
            </p:cNvPr>
            <p:cNvGrpSpPr/>
            <p:nvPr/>
          </p:nvGrpSpPr>
          <p:grpSpPr>
            <a:xfrm>
              <a:off x="2564822" y="7890755"/>
              <a:ext cx="13126027" cy="38100"/>
              <a:chOff x="1129145" y="7245592"/>
              <a:chExt cx="13126027" cy="38100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125FAB61-189F-4174-A532-A3A7ECE8D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6" name="Picture 10">
                <a:extLst>
                  <a:ext uri="{FF2B5EF4-FFF2-40B4-BE49-F238E27FC236}">
                    <a16:creationId xmlns:a16="http://schemas.microsoft.com/office/drawing/2014/main" id="{80FAC6D6-F4CF-46AE-8AD5-063885B06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AB79793-47A4-4D80-89C9-419FC9507C98}"/>
                </a:ext>
              </a:extLst>
            </p:cNvPr>
            <p:cNvGrpSpPr/>
            <p:nvPr/>
          </p:nvGrpSpPr>
          <p:grpSpPr>
            <a:xfrm>
              <a:off x="2510229" y="8915400"/>
              <a:ext cx="13126027" cy="38100"/>
              <a:chOff x="1129145" y="7245592"/>
              <a:chExt cx="13126027" cy="38100"/>
            </a:xfrm>
          </p:grpSpPr>
          <p:pic>
            <p:nvPicPr>
              <p:cNvPr id="28" name="Picture 8">
                <a:extLst>
                  <a:ext uri="{FF2B5EF4-FFF2-40B4-BE49-F238E27FC236}">
                    <a16:creationId xmlns:a16="http://schemas.microsoft.com/office/drawing/2014/main" id="{750FDDF6-5F84-4030-B248-D5E73DA43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9" name="Picture 10">
                <a:extLst>
                  <a:ext uri="{FF2B5EF4-FFF2-40B4-BE49-F238E27FC236}">
                    <a16:creationId xmlns:a16="http://schemas.microsoft.com/office/drawing/2014/main" id="{F9EC6228-1C28-431C-B5C3-7C08B0EB3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</p:grpSp>
      <p:sp>
        <p:nvSpPr>
          <p:cNvPr id="30" name="TextBox 17">
            <a:extLst>
              <a:ext uri="{FF2B5EF4-FFF2-40B4-BE49-F238E27FC236}">
                <a16:creationId xmlns:a16="http://schemas.microsoft.com/office/drawing/2014/main" id="{869EB386-1D50-41D6-892F-EB56ADD439AC}"/>
              </a:ext>
            </a:extLst>
          </p:cNvPr>
          <p:cNvSpPr txBox="1"/>
          <p:nvPr/>
        </p:nvSpPr>
        <p:spPr>
          <a:xfrm>
            <a:off x="3154867" y="6486204"/>
            <a:ext cx="12481389" cy="21701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ko-KR" altLang="en-US" sz="4800" b="1" spc="-100" dirty="0" err="1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아바쿠스</a:t>
            </a:r>
            <a:r>
              <a:rPr lang="en-US" altLang="ko-KR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(</a:t>
            </a: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주판</a:t>
            </a:r>
            <a:r>
              <a:rPr lang="en-US" altLang="ko-KR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)</a:t>
            </a: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는 피타고라스의 보물일까요</a:t>
            </a:r>
            <a:r>
              <a:rPr lang="en-US" altLang="ko-KR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? </a:t>
            </a: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사실 </a:t>
            </a:r>
            <a:r>
              <a:rPr lang="ko-KR" altLang="en-US" sz="4800" b="1" spc="-100" dirty="0" err="1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아바쿠스는</a:t>
            </a: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 가장 오래 된 계산 도구 중 하나로</a:t>
            </a:r>
            <a:r>
              <a:rPr lang="en-US" altLang="ko-KR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, </a:t>
            </a: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기원전 </a:t>
            </a:r>
            <a:r>
              <a:rPr lang="en-US" altLang="ko-KR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4000</a:t>
            </a: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년에 메소포타미아에서 사용된 것으로 추정됩니다</a:t>
            </a:r>
            <a:r>
              <a:rPr lang="en-US" altLang="ko-KR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. </a:t>
            </a:r>
          </a:p>
          <a:p>
            <a:pPr lvl="0">
              <a:lnSpc>
                <a:spcPct val="150000"/>
              </a:lnSpc>
            </a:pPr>
            <a:r>
              <a:rPr lang="ko-KR" altLang="en-US" sz="4800" b="1" spc="-100" dirty="0" err="1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아바쿠스는</a:t>
            </a: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 구슬을 옮기면서 사칙연산을 할 수 있는 단순하지만 효율적이 도구입니다</a:t>
            </a:r>
            <a:r>
              <a:rPr lang="en-US" altLang="ko-KR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.</a:t>
            </a:r>
            <a:endParaRPr lang="ko-KR" sz="4800" b="1" i="0" u="none" strike="noStrike" spc="-100" dirty="0">
              <a:solidFill>
                <a:schemeClr val="tx1">
                  <a:lumMod val="75000"/>
                  <a:lumOff val="25000"/>
                </a:schemeClr>
              </a:solidFill>
              <a:ea typeface="Nanum NeuRisNeuRisC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0A2B5F-5982-4C6C-83B2-B51BBEAB121E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6A476DDF-9835-409F-9D19-50288045DC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0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1905000"/>
            <a:ext cx="7874000" cy="7112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768" y="3637394"/>
            <a:ext cx="3946525" cy="18426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7900" y="4013200"/>
            <a:ext cx="6540500" cy="38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7900" y="4927600"/>
            <a:ext cx="6540500" cy="38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7900" y="5829300"/>
            <a:ext cx="6540500" cy="38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2852400" y="6273800"/>
            <a:ext cx="482600" cy="482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7950" y="1663700"/>
            <a:ext cx="3086100" cy="8382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677400" y="7162800"/>
            <a:ext cx="7010400" cy="1511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2050"/>
              </a:lnSpc>
            </a:pPr>
            <a:r>
              <a:rPr lang="ko-KR" altLang="en-US" sz="4800" b="0" i="0" u="none" strike="noStrike" spc="-300" dirty="0">
                <a:solidFill>
                  <a:srgbClr val="C23B3B"/>
                </a:solidFill>
                <a:ea typeface="Gmarket Sans Medium"/>
              </a:rPr>
              <a:t>게임이 소개하는 수학적 발자취를 따라가보자</a:t>
            </a:r>
            <a:r>
              <a:rPr lang="en-US" altLang="ko-KR" sz="4800" b="0" i="0" u="none" strike="noStrike" spc="-300" dirty="0">
                <a:solidFill>
                  <a:srgbClr val="C23B3B"/>
                </a:solidFill>
                <a:ea typeface="Gmarket Sans Medium"/>
              </a:rPr>
              <a:t>.</a:t>
            </a:r>
            <a:endParaRPr lang="ko-KR" sz="4800" b="0" i="0" u="none" strike="noStrike" spc="-300" dirty="0">
              <a:solidFill>
                <a:srgbClr val="C23B3B"/>
              </a:solidFill>
              <a:ea typeface="Gmarket Sans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18600" y="4216400"/>
            <a:ext cx="7975600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400" dirty="0">
                <a:solidFill>
                  <a:srgbClr val="C23B3B"/>
                </a:solidFill>
                <a:ea typeface="Gmarket Sans Medium"/>
              </a:rPr>
              <a:t>흥미로운 개념들</a:t>
            </a:r>
            <a:r>
              <a:rPr lang="en-US" altLang="ko-KR" sz="3400" dirty="0">
                <a:solidFill>
                  <a:srgbClr val="C23B3B"/>
                </a:solidFill>
                <a:ea typeface="Gmarket Sans Medium"/>
              </a:rPr>
              <a:t>!!</a:t>
            </a:r>
            <a:endParaRPr lang="ko-KR" sz="3400" b="0" i="0" u="none" strike="noStrike" dirty="0">
              <a:solidFill>
                <a:srgbClr val="C23B3B"/>
              </a:solidFill>
              <a:ea typeface="Gmarket Sa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118600" y="5092700"/>
            <a:ext cx="7975600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400" dirty="0">
                <a:solidFill>
                  <a:srgbClr val="C23B3B"/>
                </a:solidFill>
                <a:latin typeface="Gmarket Sans Medium"/>
                <a:ea typeface="Gmarket Sans Medium"/>
              </a:rPr>
              <a:t>더 깊게 알아볼까</a:t>
            </a:r>
            <a:r>
              <a:rPr lang="en-US" altLang="ko-KR" sz="3400" dirty="0">
                <a:solidFill>
                  <a:srgbClr val="C23B3B"/>
                </a:solidFill>
                <a:latin typeface="Gmarket Sans Medium"/>
                <a:ea typeface="Gmarket Sans Medium"/>
              </a:rPr>
              <a:t>?</a:t>
            </a:r>
            <a:endParaRPr lang="en-US" sz="3400" b="0" i="0" u="none" strike="noStrike" dirty="0">
              <a:solidFill>
                <a:srgbClr val="C23B3B"/>
              </a:solidFill>
              <a:latin typeface="Gmarket Sans Medium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118600" y="3302000"/>
            <a:ext cx="7975600" cy="609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400" b="0" i="0" u="none" strike="noStrike" dirty="0">
                <a:solidFill>
                  <a:srgbClr val="C23B3B"/>
                </a:solidFill>
                <a:ea typeface="Gmarket Sans Medium"/>
              </a:rPr>
              <a:t>게임 속에 등장하는</a:t>
            </a:r>
            <a:endParaRPr lang="ko-KR" sz="3400" b="0" i="0" u="none" strike="noStrike" dirty="0">
              <a:solidFill>
                <a:srgbClr val="C23B3B"/>
              </a:solidFill>
              <a:ea typeface="Gmarket Sans Medium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89527" y="3911600"/>
            <a:ext cx="8305800" cy="2794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2050"/>
              </a:lnSpc>
            </a:pPr>
            <a:r>
              <a:rPr lang="en-US" altLang="ko-KR" sz="8000" spc="-100" dirty="0">
                <a:solidFill>
                  <a:srgbClr val="C23B3B"/>
                </a:solidFill>
                <a:ea typeface="KOHIBaeumOTF"/>
              </a:rPr>
              <a:t> </a:t>
            </a:r>
            <a:r>
              <a:rPr lang="en-US" altLang="ko-KR" sz="11500" b="0" i="0" u="none" strike="noStrike" spc="-100" dirty="0">
                <a:solidFill>
                  <a:srgbClr val="C23B3B"/>
                </a:solidFill>
                <a:ea typeface="KOHIBaeumOTF"/>
              </a:rPr>
              <a:t>[</a:t>
            </a:r>
            <a:r>
              <a:rPr lang="ko-KR" altLang="en-US" sz="11500" b="0" i="0" u="none" strike="noStrike" spc="-100" dirty="0">
                <a:solidFill>
                  <a:srgbClr val="C23B3B"/>
                </a:solidFill>
                <a:ea typeface="KOHIBaeumOTF"/>
              </a:rPr>
              <a:t>초대</a:t>
            </a:r>
            <a:r>
              <a:rPr lang="en-US" altLang="ko-KR" sz="11500" b="0" i="0" u="none" strike="noStrike" spc="-100" dirty="0">
                <a:solidFill>
                  <a:srgbClr val="C23B3B"/>
                </a:solidFill>
                <a:ea typeface="KOHIBaeumOTF"/>
              </a:rPr>
              <a:t>]</a:t>
            </a:r>
          </a:p>
          <a:p>
            <a:pPr lvl="0" algn="ctr">
              <a:lnSpc>
                <a:spcPct val="112050"/>
              </a:lnSpc>
            </a:pPr>
            <a:r>
              <a:rPr lang="ko-KR" altLang="en-US" sz="9600" spc="-100" dirty="0">
                <a:solidFill>
                  <a:srgbClr val="C23B3B"/>
                </a:solidFill>
                <a:ea typeface="KOHIBaeumOTF"/>
              </a:rPr>
              <a:t>수업 활용 </a:t>
            </a:r>
            <a:r>
              <a:rPr lang="ko-KR" altLang="en-US" sz="9600" spc="-100" dirty="0" err="1">
                <a:solidFill>
                  <a:srgbClr val="C23B3B"/>
                </a:solidFill>
                <a:ea typeface="KOHIBaeumOTF"/>
              </a:rPr>
              <a:t>꿀팁</a:t>
            </a:r>
            <a:r>
              <a:rPr lang="en-US" altLang="ko-KR" sz="9600" b="0" i="0" u="none" strike="noStrike" spc="-100" dirty="0">
                <a:solidFill>
                  <a:srgbClr val="C23B3B"/>
                </a:solidFill>
                <a:ea typeface="KOHIBaeumOTF"/>
              </a:rPr>
              <a:t> </a:t>
            </a:r>
            <a:endParaRPr lang="en-US" sz="7200" b="0" i="0" u="none" strike="noStrike" spc="-100" dirty="0">
              <a:solidFill>
                <a:srgbClr val="C23B3B"/>
              </a:solidFill>
              <a:latin typeface="KOHIBaeumOTF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5F0CCF-D0A4-45E1-8161-1BFD85B4AF5B}"/>
              </a:ext>
            </a:extLst>
          </p:cNvPr>
          <p:cNvSpPr txBox="1"/>
          <p:nvPr/>
        </p:nvSpPr>
        <p:spPr>
          <a:xfrm rot="20372727">
            <a:off x="1133212" y="2577291"/>
            <a:ext cx="4129216" cy="15611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5400" b="0" i="0" u="none" strike="noStrike" spc="-200" dirty="0">
                <a:solidFill>
                  <a:srgbClr val="C23B3B"/>
                </a:solidFill>
                <a:ea typeface="KOHIBaeumOTF"/>
              </a:rPr>
              <a:t>피타고라스</a:t>
            </a:r>
            <a:r>
              <a:rPr lang="ko-KR" altLang="en-US" sz="5400" b="0" i="0" u="none" strike="noStrike" spc="-200" dirty="0">
                <a:solidFill>
                  <a:srgbClr val="C23B3B"/>
                </a:solidFill>
                <a:ea typeface="KOHIBaeumOTF"/>
              </a:rPr>
              <a:t>의</a:t>
            </a:r>
            <a:endParaRPr lang="ko-KR" sz="5400" b="0" i="0" u="none" strike="noStrike" spc="-200" dirty="0">
              <a:solidFill>
                <a:srgbClr val="C23B3B"/>
              </a:solidFill>
              <a:ea typeface="KOHIBaeumOTF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CDD7B6-4228-4F5F-BA79-9574FDE38934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9E0B7504-6F3F-488B-958C-58F3A7C79F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38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59" name="Picture 6">
            <a:extLst>
              <a:ext uri="{FF2B5EF4-FFF2-40B4-BE49-F238E27FC236}">
                <a16:creationId xmlns:a16="http://schemas.microsoft.com/office/drawing/2014/main" id="{EAFB3199-1756-4129-8F65-6A251FF12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1028700"/>
            <a:ext cx="17335500" cy="8787255"/>
          </a:xfrm>
          <a:prstGeom prst="rect">
            <a:avLst/>
          </a:prstGeom>
        </p:spPr>
      </p:pic>
      <p:pic>
        <p:nvPicPr>
          <p:cNvPr id="82" name="Picture 26">
            <a:extLst>
              <a:ext uri="{FF2B5EF4-FFF2-40B4-BE49-F238E27FC236}">
                <a16:creationId xmlns:a16="http://schemas.microsoft.com/office/drawing/2014/main" id="{498E5E68-8B40-4B5A-B4DA-AE12179F7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64743">
            <a:off x="6903871" y="2442135"/>
            <a:ext cx="1240931" cy="604556"/>
          </a:xfrm>
          <a:prstGeom prst="rect">
            <a:avLst/>
          </a:prstGeom>
        </p:spPr>
      </p:pic>
      <p:sp>
        <p:nvSpPr>
          <p:cNvPr id="85" name="TextBox 29">
            <a:extLst>
              <a:ext uri="{FF2B5EF4-FFF2-40B4-BE49-F238E27FC236}">
                <a16:creationId xmlns:a16="http://schemas.microsoft.com/office/drawing/2014/main" id="{A973A186-D241-4590-8017-36F062CD0884}"/>
              </a:ext>
            </a:extLst>
          </p:cNvPr>
          <p:cNvSpPr txBox="1"/>
          <p:nvPr/>
        </p:nvSpPr>
        <p:spPr>
          <a:xfrm>
            <a:off x="2446156" y="1797253"/>
            <a:ext cx="4183244" cy="876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1300"/>
              </a:lnSpc>
            </a:pPr>
            <a:r>
              <a:rPr lang="ko-KR" altLang="en-US" sz="67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데카드란</a:t>
            </a:r>
            <a:r>
              <a:rPr lang="en-US" altLang="ko-KR" sz="67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?</a:t>
            </a:r>
            <a:endParaRPr lang="ko-KR" sz="67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pic>
        <p:nvPicPr>
          <p:cNvPr id="102" name="Picture 4">
            <a:extLst>
              <a:ext uri="{FF2B5EF4-FFF2-40B4-BE49-F238E27FC236}">
                <a16:creationId xmlns:a16="http://schemas.microsoft.com/office/drawing/2014/main" id="{7C581F13-7FC4-497F-BE32-3E922FE95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sp>
        <p:nvSpPr>
          <p:cNvPr id="13" name="TextBox 29">
            <a:extLst>
              <a:ext uri="{FF2B5EF4-FFF2-40B4-BE49-F238E27FC236}">
                <a16:creationId xmlns:a16="http://schemas.microsoft.com/office/drawing/2014/main" id="{C490A3C1-C94D-4587-9E14-194980CB22F5}"/>
              </a:ext>
            </a:extLst>
          </p:cNvPr>
          <p:cNvSpPr txBox="1"/>
          <p:nvPr/>
        </p:nvSpPr>
        <p:spPr>
          <a:xfrm>
            <a:off x="1199098" y="4151286"/>
            <a:ext cx="16174502" cy="452107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just">
              <a:lnSpc>
                <a:spcPct val="91300"/>
              </a:lnSpc>
            </a:pPr>
            <a:r>
              <a:rPr lang="ko-KR" altLang="en-US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피타고라스 학파는 </a:t>
            </a:r>
            <a:r>
              <a:rPr lang="ko-KR" altLang="en-US" sz="4800" b="1" i="0" u="none" strike="noStrike" spc="-400" dirty="0">
                <a:solidFill>
                  <a:srgbClr val="92D050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숫자에 고유한 의미</a:t>
            </a:r>
            <a:r>
              <a:rPr lang="ko-KR" altLang="en-US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를 부여했습니다</a:t>
            </a:r>
            <a:r>
              <a:rPr lang="en-US" altLang="ko-KR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. </a:t>
            </a:r>
          </a:p>
          <a:p>
            <a:pPr lvl="0" algn="just">
              <a:lnSpc>
                <a:spcPct val="91300"/>
              </a:lnSpc>
            </a:pPr>
            <a:r>
              <a:rPr lang="ko-KR" altLang="en-US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숫자 </a:t>
            </a:r>
            <a:r>
              <a:rPr lang="en-US" altLang="ko-KR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10</a:t>
            </a:r>
            <a:r>
              <a:rPr lang="ko-KR" altLang="en-US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은 우리가 사용하는 십진법의 기본이 되는 숫자이고</a:t>
            </a:r>
            <a:r>
              <a:rPr lang="en-US" altLang="ko-KR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, 1+2+3+4=10</a:t>
            </a:r>
            <a:r>
              <a:rPr lang="ko-KR" altLang="en-US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입니다</a:t>
            </a:r>
            <a:r>
              <a:rPr lang="en-US" altLang="ko-KR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.</a:t>
            </a:r>
          </a:p>
          <a:p>
            <a:pPr lvl="0" algn="just">
              <a:lnSpc>
                <a:spcPct val="91300"/>
              </a:lnSpc>
            </a:pPr>
            <a:r>
              <a:rPr lang="ko-KR" altLang="en-US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피타고라스 학파는 이것을 수학적</a:t>
            </a:r>
            <a:r>
              <a:rPr lang="en-US" altLang="ko-KR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, </a:t>
            </a:r>
            <a:r>
              <a:rPr lang="ko-KR" altLang="en-US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우주적 </a:t>
            </a:r>
            <a:r>
              <a:rPr lang="ko-KR" altLang="en-US" sz="4800" b="1" spc="-400" dirty="0">
                <a:solidFill>
                  <a:srgbClr val="00B0F0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완전함의 상징으로 여기고 </a:t>
            </a:r>
            <a:r>
              <a:rPr lang="ko-KR" altLang="en-US" sz="4800" b="1" spc="-400" dirty="0" err="1">
                <a:solidFill>
                  <a:srgbClr val="00B0F0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데카드</a:t>
            </a:r>
            <a:r>
              <a:rPr lang="en-US" altLang="ko-KR" sz="4800" b="1" spc="-400" dirty="0">
                <a:solidFill>
                  <a:srgbClr val="00B0F0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(</a:t>
            </a:r>
            <a:r>
              <a:rPr lang="en-US" altLang="ko-KR" sz="4800" b="1" spc="-400" dirty="0" err="1">
                <a:solidFill>
                  <a:srgbClr val="00B0F0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Decad</a:t>
            </a:r>
            <a:r>
              <a:rPr lang="en-US" altLang="ko-KR" sz="4800" b="1" spc="-400" dirty="0">
                <a:solidFill>
                  <a:srgbClr val="00B0F0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)</a:t>
            </a:r>
            <a:r>
              <a:rPr lang="ko-KR" altLang="en-US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라고</a:t>
            </a:r>
            <a:r>
              <a:rPr lang="en-US" altLang="ko-KR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</a:t>
            </a:r>
            <a:r>
              <a:rPr lang="ko-KR" altLang="en-US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불렀습니다</a:t>
            </a:r>
            <a:r>
              <a:rPr lang="en-US" altLang="ko-KR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. </a:t>
            </a:r>
          </a:p>
          <a:p>
            <a:pPr lvl="0" algn="just">
              <a:lnSpc>
                <a:spcPct val="91300"/>
              </a:lnSpc>
            </a:pPr>
            <a:r>
              <a:rPr lang="ko-KR" altLang="en-US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또한 피타고라스학파가 연구한 제 번째 </a:t>
            </a:r>
            <a:r>
              <a:rPr lang="en-US" altLang="ko-KR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</a:t>
            </a:r>
            <a:r>
              <a:rPr lang="ko-KR" altLang="en-US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삼각수                  의 배열은 </a:t>
            </a:r>
            <a:r>
              <a:rPr lang="ko-KR" altLang="en-US" sz="4800" b="1" i="0" u="none" strike="noStrike" spc="-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데카드</a:t>
            </a:r>
            <a:r>
              <a:rPr lang="ko-KR" altLang="en-US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입니다</a:t>
            </a:r>
            <a:r>
              <a:rPr lang="en-US" altLang="ko-KR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.</a:t>
            </a:r>
            <a:endParaRPr lang="ko-KR" sz="48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F5DBF6-21F3-4377-BD43-0DEECD5D13A8}"/>
              </a:ext>
            </a:extLst>
          </p:cNvPr>
          <p:cNvSpPr txBox="1"/>
          <p:nvPr/>
        </p:nvSpPr>
        <p:spPr>
          <a:xfrm>
            <a:off x="11277600" y="7500943"/>
            <a:ext cx="2100798" cy="2062103"/>
          </a:xfrm>
          <a:prstGeom prst="rect">
            <a:avLst/>
          </a:prstGeom>
          <a:noFill/>
          <a:ln w="28575">
            <a:solidFill>
              <a:srgbClr val="FF8D7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8D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pPr marL="514350" indent="-514350" algn="ctr">
              <a:buAutoNum type="arabicPlain"/>
            </a:pPr>
            <a:r>
              <a:rPr lang="en-US" altLang="ko-KR" sz="3200" b="1" dirty="0">
                <a:solidFill>
                  <a:srgbClr val="FF8D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pPr algn="ctr"/>
            <a:r>
              <a:rPr lang="en-US" altLang="ko-KR" sz="3200" b="1" dirty="0">
                <a:solidFill>
                  <a:srgbClr val="FF8D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1   1   1</a:t>
            </a:r>
          </a:p>
          <a:p>
            <a:pPr algn="ctr"/>
            <a:r>
              <a:rPr lang="en-US" altLang="ko-KR" sz="3200" b="1" dirty="0">
                <a:solidFill>
                  <a:srgbClr val="FF8D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1   1   1   1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99B33562-5A6B-45A0-869A-107CC392305A}"/>
              </a:ext>
            </a:extLst>
          </p:cNvPr>
          <p:cNvGrpSpPr/>
          <p:nvPr/>
        </p:nvGrpSpPr>
        <p:grpSpPr>
          <a:xfrm>
            <a:off x="868085" y="1360199"/>
            <a:ext cx="1845053" cy="1497295"/>
            <a:chOff x="1868975" y="5700019"/>
            <a:chExt cx="1845053" cy="1497295"/>
          </a:xfrm>
        </p:grpSpPr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id="{76AD156A-1A26-449A-B8D2-FB1FC6E16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-3300000">
              <a:off x="2042854" y="5526140"/>
              <a:ext cx="1497295" cy="1845053"/>
            </a:xfrm>
            <a:prstGeom prst="rect">
              <a:avLst/>
            </a:prstGeom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E295926B-AAEB-47D4-8E93-C9D3B0DFA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45824" y="5954464"/>
              <a:ext cx="1403742" cy="876300"/>
            </a:xfrm>
            <a:prstGeom prst="rect">
              <a:avLst/>
            </a:prstGeom>
          </p:spPr>
        </p:pic>
      </p:grpSp>
      <p:sp>
        <p:nvSpPr>
          <p:cNvPr id="15" name="TextBox 21">
            <a:extLst>
              <a:ext uri="{FF2B5EF4-FFF2-40B4-BE49-F238E27FC236}">
                <a16:creationId xmlns:a16="http://schemas.microsoft.com/office/drawing/2014/main" id="{4ADD48BC-BD30-45BD-9569-752A57713C10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DF45162-DA61-48EC-B5CE-FC0B760D81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3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59" name="Picture 6">
            <a:extLst>
              <a:ext uri="{FF2B5EF4-FFF2-40B4-BE49-F238E27FC236}">
                <a16:creationId xmlns:a16="http://schemas.microsoft.com/office/drawing/2014/main" id="{EAFB3199-1756-4129-8F65-6A251FF12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1028700"/>
            <a:ext cx="17335500" cy="878725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68065E71-7E40-4FC1-AFA2-66C773610B51}"/>
              </a:ext>
            </a:extLst>
          </p:cNvPr>
          <p:cNvGrpSpPr/>
          <p:nvPr/>
        </p:nvGrpSpPr>
        <p:grpSpPr>
          <a:xfrm>
            <a:off x="827910" y="1387093"/>
            <a:ext cx="1047172" cy="1499524"/>
            <a:chOff x="2594882" y="1655139"/>
            <a:chExt cx="2277836" cy="2929107"/>
          </a:xfrm>
        </p:grpSpPr>
        <p:pic>
          <p:nvPicPr>
            <p:cNvPr id="61" name="Picture 5">
              <a:extLst>
                <a:ext uri="{FF2B5EF4-FFF2-40B4-BE49-F238E27FC236}">
                  <a16:creationId xmlns:a16="http://schemas.microsoft.com/office/drawing/2014/main" id="{2CA3B717-EE22-4BC1-BAD6-D1BF6B265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4882" y="1655139"/>
              <a:ext cx="2277836" cy="2900022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44D3EEF2-C4F4-4757-8AD5-B7E87FFF2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77199" y="1968954"/>
              <a:ext cx="1529102" cy="2615292"/>
            </a:xfrm>
            <a:prstGeom prst="rect">
              <a:avLst/>
            </a:prstGeom>
          </p:spPr>
        </p:pic>
      </p:grpSp>
      <p:pic>
        <p:nvPicPr>
          <p:cNvPr id="82" name="Picture 26">
            <a:extLst>
              <a:ext uri="{FF2B5EF4-FFF2-40B4-BE49-F238E27FC236}">
                <a16:creationId xmlns:a16="http://schemas.microsoft.com/office/drawing/2014/main" id="{498E5E68-8B40-4B5A-B4DA-AE12179F7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64743">
            <a:off x="3785281" y="2935971"/>
            <a:ext cx="1240931" cy="604556"/>
          </a:xfrm>
          <a:prstGeom prst="rect">
            <a:avLst/>
          </a:prstGeom>
        </p:spPr>
      </p:pic>
      <p:sp>
        <p:nvSpPr>
          <p:cNvPr id="85" name="TextBox 29">
            <a:extLst>
              <a:ext uri="{FF2B5EF4-FFF2-40B4-BE49-F238E27FC236}">
                <a16:creationId xmlns:a16="http://schemas.microsoft.com/office/drawing/2014/main" id="{A973A186-D241-4590-8017-36F062CD0884}"/>
              </a:ext>
            </a:extLst>
          </p:cNvPr>
          <p:cNvSpPr txBox="1"/>
          <p:nvPr/>
        </p:nvSpPr>
        <p:spPr>
          <a:xfrm>
            <a:off x="2446156" y="1797253"/>
            <a:ext cx="4460116" cy="288199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1300"/>
              </a:lnSpc>
            </a:pPr>
            <a:r>
              <a:rPr lang="ko-KR" altLang="en-US" sz="6700" b="1" i="0" u="none" strike="noStrike" spc="-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데카드</a:t>
            </a:r>
            <a:r>
              <a:rPr lang="ko-KR" altLang="en-US" sz="67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찾기</a:t>
            </a:r>
            <a:endParaRPr lang="en-US" altLang="ko-KR" sz="67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  <a:p>
            <a:pPr lvl="0" algn="ctr">
              <a:lnSpc>
                <a:spcPct val="91300"/>
              </a:lnSpc>
            </a:pPr>
            <a:endParaRPr lang="en-US" altLang="ko-KR" sz="67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  <a:p>
            <a:pPr lvl="0" algn="ctr">
              <a:lnSpc>
                <a:spcPct val="91300"/>
              </a:lnSpc>
            </a:pPr>
            <a:r>
              <a:rPr lang="en-US" altLang="ko-KR" sz="67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A+C-D+F-I ?</a:t>
            </a:r>
            <a:endParaRPr lang="ko-KR" sz="67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pic>
        <p:nvPicPr>
          <p:cNvPr id="102" name="Picture 4">
            <a:extLst>
              <a:ext uri="{FF2B5EF4-FFF2-40B4-BE49-F238E27FC236}">
                <a16:creationId xmlns:a16="http://schemas.microsoft.com/office/drawing/2014/main" id="{7C581F13-7FC4-497F-BE32-3E922FE95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78F073D0-60A9-4F84-B560-C5C215EE0BFD}"/>
              </a:ext>
            </a:extLst>
          </p:cNvPr>
          <p:cNvGrpSpPr/>
          <p:nvPr/>
        </p:nvGrpSpPr>
        <p:grpSpPr>
          <a:xfrm>
            <a:off x="1857917" y="5699437"/>
            <a:ext cx="3356075" cy="3559006"/>
            <a:chOff x="1416653" y="4828538"/>
            <a:chExt cx="3562071" cy="3777458"/>
          </a:xfrm>
        </p:grpSpPr>
        <p:sp>
          <p:nvSpPr>
            <p:cNvPr id="107" name="오각형 106">
              <a:extLst>
                <a:ext uri="{FF2B5EF4-FFF2-40B4-BE49-F238E27FC236}">
                  <a16:creationId xmlns:a16="http://schemas.microsoft.com/office/drawing/2014/main" id="{1747A390-9AAE-43AA-BBA7-DFD74AE5F7B4}"/>
                </a:ext>
              </a:extLst>
            </p:cNvPr>
            <p:cNvSpPr/>
            <p:nvPr/>
          </p:nvSpPr>
          <p:spPr>
            <a:xfrm>
              <a:off x="2070100" y="5802640"/>
              <a:ext cx="2268322" cy="2160307"/>
            </a:xfrm>
            <a:prstGeom prst="pentagon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AD954357-813E-4ED8-AA19-957455BE1DED}"/>
                </a:ext>
              </a:extLst>
            </p:cNvPr>
            <p:cNvGrpSpPr/>
            <p:nvPr/>
          </p:nvGrpSpPr>
          <p:grpSpPr>
            <a:xfrm>
              <a:off x="2022994" y="8005718"/>
              <a:ext cx="569737" cy="569737"/>
              <a:chOff x="1917683" y="4853448"/>
              <a:chExt cx="613566" cy="613566"/>
            </a:xfrm>
          </p:grpSpPr>
          <p:sp>
            <p:nvSpPr>
              <p:cNvPr id="41" name="타원 40">
                <a:extLst>
                  <a:ext uri="{FF2B5EF4-FFF2-40B4-BE49-F238E27FC236}">
                    <a16:creationId xmlns:a16="http://schemas.microsoft.com/office/drawing/2014/main" id="{353DDF6C-62E6-4446-9F75-AA9CC04D23D5}"/>
                  </a:ext>
                </a:extLst>
              </p:cNvPr>
              <p:cNvSpPr/>
              <p:nvPr/>
            </p:nvSpPr>
            <p:spPr>
              <a:xfrm>
                <a:off x="1917683" y="4853448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63C1F10-4033-4D6B-9A1E-021788C133B3}"/>
                  </a:ext>
                </a:extLst>
              </p:cNvPr>
              <p:cNvSpPr txBox="1"/>
              <p:nvPr/>
            </p:nvSpPr>
            <p:spPr>
              <a:xfrm>
                <a:off x="2021560" y="4898621"/>
                <a:ext cx="470224" cy="563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 dirty="0">
                    <a:solidFill>
                      <a:srgbClr val="FF00FF"/>
                    </a:solidFill>
                  </a:rPr>
                  <a:t>6</a:t>
                </a:r>
                <a:endParaRPr lang="ko-KR" altLang="en-US" sz="2800" b="1" dirty="0">
                  <a:solidFill>
                    <a:srgbClr val="FF00FF"/>
                  </a:solidFill>
                </a:endParaRPr>
              </a:p>
            </p:txBody>
          </p:sp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8D0619C8-F916-43FC-83D8-19C5B0764D1B}"/>
                </a:ext>
              </a:extLst>
            </p:cNvPr>
            <p:cNvGrpSpPr/>
            <p:nvPr/>
          </p:nvGrpSpPr>
          <p:grpSpPr>
            <a:xfrm>
              <a:off x="3846266" y="8005721"/>
              <a:ext cx="569737" cy="600275"/>
              <a:chOff x="1908698" y="7669025"/>
              <a:chExt cx="613566" cy="646453"/>
            </a:xfrm>
          </p:grpSpPr>
          <p:sp>
            <p:nvSpPr>
              <p:cNvPr id="44" name="타원 43">
                <a:extLst>
                  <a:ext uri="{FF2B5EF4-FFF2-40B4-BE49-F238E27FC236}">
                    <a16:creationId xmlns:a16="http://schemas.microsoft.com/office/drawing/2014/main" id="{73CE493D-6DD2-4F0A-ACD1-193B53910488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C143289-BF10-473D-81D1-2959C9295C2E}"/>
                  </a:ext>
                </a:extLst>
              </p:cNvPr>
              <p:cNvSpPr txBox="1"/>
              <p:nvPr/>
            </p:nvSpPr>
            <p:spPr>
              <a:xfrm>
                <a:off x="2021560" y="7717422"/>
                <a:ext cx="470224" cy="598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B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8A7D624A-CC07-4B4A-9318-C102A09EBA7D}"/>
                </a:ext>
              </a:extLst>
            </p:cNvPr>
            <p:cNvGrpSpPr/>
            <p:nvPr/>
          </p:nvGrpSpPr>
          <p:grpSpPr>
            <a:xfrm>
              <a:off x="4408987" y="6462765"/>
              <a:ext cx="569737" cy="600275"/>
              <a:chOff x="1908698" y="7669025"/>
              <a:chExt cx="613566" cy="646453"/>
            </a:xfrm>
          </p:grpSpPr>
          <p:sp>
            <p:nvSpPr>
              <p:cNvPr id="47" name="타원 46">
                <a:extLst>
                  <a:ext uri="{FF2B5EF4-FFF2-40B4-BE49-F238E27FC236}">
                    <a16:creationId xmlns:a16="http://schemas.microsoft.com/office/drawing/2014/main" id="{337C766D-87A1-44DF-A236-BB7714B47589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08B2D3F-58E5-4062-9BDE-C96B5A218254}"/>
                  </a:ext>
                </a:extLst>
              </p:cNvPr>
              <p:cNvSpPr txBox="1"/>
              <p:nvPr/>
            </p:nvSpPr>
            <p:spPr>
              <a:xfrm>
                <a:off x="2021560" y="7717422"/>
                <a:ext cx="470224" cy="598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7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63D696CC-0F2C-44D3-99E2-44504E20F699}"/>
                </a:ext>
              </a:extLst>
            </p:cNvPr>
            <p:cNvGrpSpPr/>
            <p:nvPr/>
          </p:nvGrpSpPr>
          <p:grpSpPr>
            <a:xfrm>
              <a:off x="1416653" y="6417822"/>
              <a:ext cx="569737" cy="569737"/>
              <a:chOff x="1908698" y="7669025"/>
              <a:chExt cx="613566" cy="613566"/>
            </a:xfrm>
          </p:grpSpPr>
          <p:sp>
            <p:nvSpPr>
              <p:cNvPr id="50" name="타원 49">
                <a:extLst>
                  <a:ext uri="{FF2B5EF4-FFF2-40B4-BE49-F238E27FC236}">
                    <a16:creationId xmlns:a16="http://schemas.microsoft.com/office/drawing/2014/main" id="{2AAA61A6-1532-4F4A-A7ED-BDDA3DE7A787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3651154-2B83-46C2-B481-BC4CD356A2D4}"/>
                  </a:ext>
                </a:extLst>
              </p:cNvPr>
              <p:cNvSpPr txBox="1"/>
              <p:nvPr/>
            </p:nvSpPr>
            <p:spPr>
              <a:xfrm>
                <a:off x="2021560" y="7717422"/>
                <a:ext cx="470224" cy="563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B6168DF3-98D8-4675-BBC6-4D50B58BCC56}"/>
                </a:ext>
              </a:extLst>
            </p:cNvPr>
            <p:cNvGrpSpPr/>
            <p:nvPr/>
          </p:nvGrpSpPr>
          <p:grpSpPr>
            <a:xfrm>
              <a:off x="2745854" y="4828538"/>
              <a:ext cx="949846" cy="949846"/>
              <a:chOff x="3533984" y="7511521"/>
              <a:chExt cx="1022916" cy="1022916"/>
            </a:xfrm>
          </p:grpSpPr>
          <p:pic>
            <p:nvPicPr>
              <p:cNvPr id="53" name="Picture 3">
                <a:extLst>
                  <a:ext uri="{FF2B5EF4-FFF2-40B4-BE49-F238E27FC236}">
                    <a16:creationId xmlns:a16="http://schemas.microsoft.com/office/drawing/2014/main" id="{35B0542A-2135-4B05-9DFD-182EC48B0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-720000">
                <a:off x="3533984" y="7511521"/>
                <a:ext cx="1022916" cy="1022916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74D57BF-E317-44E1-94A0-8234B02A8113}"/>
                  </a:ext>
                </a:extLst>
              </p:cNvPr>
              <p:cNvSpPr txBox="1"/>
              <p:nvPr/>
            </p:nvSpPr>
            <p:spPr>
              <a:xfrm>
                <a:off x="3657600" y="7646416"/>
                <a:ext cx="796562" cy="762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30</a:t>
                </a:r>
                <a:endParaRPr lang="ko-KR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47A09F51-359C-45B4-9467-25814A2A4501}"/>
              </a:ext>
            </a:extLst>
          </p:cNvPr>
          <p:cNvGrpSpPr/>
          <p:nvPr/>
        </p:nvGrpSpPr>
        <p:grpSpPr>
          <a:xfrm>
            <a:off x="7409356" y="5710161"/>
            <a:ext cx="3414768" cy="3507379"/>
            <a:chOff x="5512902" y="5517770"/>
            <a:chExt cx="3624367" cy="3722662"/>
          </a:xfrm>
        </p:grpSpPr>
        <p:sp>
          <p:nvSpPr>
            <p:cNvPr id="108" name="오각형 107">
              <a:extLst>
                <a:ext uri="{FF2B5EF4-FFF2-40B4-BE49-F238E27FC236}">
                  <a16:creationId xmlns:a16="http://schemas.microsoft.com/office/drawing/2014/main" id="{85434FE5-E1D6-4AA8-A892-7AAA0BD498C2}"/>
                </a:ext>
              </a:extLst>
            </p:cNvPr>
            <p:cNvSpPr/>
            <p:nvPr/>
          </p:nvSpPr>
          <p:spPr>
            <a:xfrm rot="2000155">
              <a:off x="6223805" y="5802639"/>
              <a:ext cx="2268322" cy="2160307"/>
            </a:xfrm>
            <a:prstGeom prst="pentagon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3682D98D-0FBD-41E5-9F52-80918B302310}"/>
                </a:ext>
              </a:extLst>
            </p:cNvPr>
            <p:cNvGrpSpPr/>
            <p:nvPr/>
          </p:nvGrpSpPr>
          <p:grpSpPr>
            <a:xfrm>
              <a:off x="8066380" y="5517770"/>
              <a:ext cx="569737" cy="597281"/>
              <a:chOff x="1917683" y="4853448"/>
              <a:chExt cx="613566" cy="643229"/>
            </a:xfrm>
          </p:grpSpPr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EFFA2532-F926-493A-ACAA-2FCC68D22522}"/>
                  </a:ext>
                </a:extLst>
              </p:cNvPr>
              <p:cNvSpPr/>
              <p:nvPr/>
            </p:nvSpPr>
            <p:spPr>
              <a:xfrm>
                <a:off x="1917683" y="4853448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D4FC086-9F70-4684-B977-85B1AEDCDB49}"/>
                  </a:ext>
                </a:extLst>
              </p:cNvPr>
              <p:cNvSpPr txBox="1"/>
              <p:nvPr/>
            </p:nvSpPr>
            <p:spPr>
              <a:xfrm>
                <a:off x="2021560" y="4898621"/>
                <a:ext cx="470224" cy="598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 dirty="0">
                    <a:solidFill>
                      <a:srgbClr val="00B050"/>
                    </a:solidFill>
                  </a:rPr>
                  <a:t>D</a:t>
                </a:r>
                <a:endParaRPr lang="ko-KR" altLang="en-US" sz="2800" b="1" dirty="0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id="{C16CAB51-A61B-46CD-BAB8-C76826957503}"/>
                </a:ext>
              </a:extLst>
            </p:cNvPr>
            <p:cNvGrpSpPr/>
            <p:nvPr/>
          </p:nvGrpSpPr>
          <p:grpSpPr>
            <a:xfrm>
              <a:off x="8567532" y="7090886"/>
              <a:ext cx="569737" cy="600275"/>
              <a:chOff x="1908698" y="7669025"/>
              <a:chExt cx="613566" cy="646453"/>
            </a:xfrm>
          </p:grpSpPr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35C19134-D9AD-41FB-B964-7ED583726F0F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22225C0-22A3-4832-AD64-B4BFEA24B460}"/>
                  </a:ext>
                </a:extLst>
              </p:cNvPr>
              <p:cNvSpPr txBox="1"/>
              <p:nvPr/>
            </p:nvSpPr>
            <p:spPr>
              <a:xfrm>
                <a:off x="2021560" y="7717422"/>
                <a:ext cx="470224" cy="598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F8BCDE95-507D-4DF9-9E5F-276F804072AA}"/>
                </a:ext>
              </a:extLst>
            </p:cNvPr>
            <p:cNvGrpSpPr/>
            <p:nvPr/>
          </p:nvGrpSpPr>
          <p:grpSpPr>
            <a:xfrm>
              <a:off x="5996865" y="5523406"/>
              <a:ext cx="569737" cy="600275"/>
              <a:chOff x="1908698" y="7669025"/>
              <a:chExt cx="613566" cy="646453"/>
            </a:xfrm>
          </p:grpSpPr>
          <p:sp>
            <p:nvSpPr>
              <p:cNvPr id="67" name="타원 66">
                <a:extLst>
                  <a:ext uri="{FF2B5EF4-FFF2-40B4-BE49-F238E27FC236}">
                    <a16:creationId xmlns:a16="http://schemas.microsoft.com/office/drawing/2014/main" id="{FD8F4F95-A3AE-40BD-B9C9-C1D48C4B8F13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5544BE9-2510-4BF7-B48E-40C631E2765F}"/>
                  </a:ext>
                </a:extLst>
              </p:cNvPr>
              <p:cNvSpPr txBox="1"/>
              <p:nvPr/>
            </p:nvSpPr>
            <p:spPr>
              <a:xfrm>
                <a:off x="2021560" y="7717422"/>
                <a:ext cx="470224" cy="598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52E8D363-44B9-483E-A0B3-D1CFC4724B0D}"/>
                </a:ext>
              </a:extLst>
            </p:cNvPr>
            <p:cNvGrpSpPr/>
            <p:nvPr/>
          </p:nvGrpSpPr>
          <p:grpSpPr>
            <a:xfrm>
              <a:off x="5512902" y="7137400"/>
              <a:ext cx="693025" cy="569737"/>
              <a:chOff x="1908698" y="7669025"/>
              <a:chExt cx="746339" cy="613566"/>
            </a:xfrm>
          </p:grpSpPr>
          <p:sp>
            <p:nvSpPr>
              <p:cNvPr id="70" name="타원 69">
                <a:extLst>
                  <a:ext uri="{FF2B5EF4-FFF2-40B4-BE49-F238E27FC236}">
                    <a16:creationId xmlns:a16="http://schemas.microsoft.com/office/drawing/2014/main" id="{78451922-06DC-4489-BA09-90BD4207C883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06F3DB3-AF46-4C95-B79C-DE15E191FDE0}"/>
                  </a:ext>
                </a:extLst>
              </p:cNvPr>
              <p:cNvSpPr txBox="1"/>
              <p:nvPr/>
            </p:nvSpPr>
            <p:spPr>
              <a:xfrm>
                <a:off x="1908698" y="7669025"/>
                <a:ext cx="746339" cy="563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12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5577023E-9456-42A5-9894-F1C7251382A3}"/>
                </a:ext>
              </a:extLst>
            </p:cNvPr>
            <p:cNvGrpSpPr/>
            <p:nvPr/>
          </p:nvGrpSpPr>
          <p:grpSpPr>
            <a:xfrm>
              <a:off x="6883043" y="8290586"/>
              <a:ext cx="949846" cy="949846"/>
              <a:chOff x="3533984" y="7511521"/>
              <a:chExt cx="1022916" cy="1022916"/>
            </a:xfrm>
          </p:grpSpPr>
          <p:pic>
            <p:nvPicPr>
              <p:cNvPr id="73" name="Picture 3">
                <a:extLst>
                  <a:ext uri="{FF2B5EF4-FFF2-40B4-BE49-F238E27FC236}">
                    <a16:creationId xmlns:a16="http://schemas.microsoft.com/office/drawing/2014/main" id="{0107C0B1-BA1D-4DFF-9A9A-21CE6B4C94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-720000">
                <a:off x="3533984" y="7511521"/>
                <a:ext cx="1022916" cy="1022916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B4BA486-FEEC-435D-A5E6-C29DF369AA6C}"/>
                  </a:ext>
                </a:extLst>
              </p:cNvPr>
              <p:cNvSpPr txBox="1"/>
              <p:nvPr/>
            </p:nvSpPr>
            <p:spPr>
              <a:xfrm>
                <a:off x="3657600" y="7646416"/>
                <a:ext cx="796562" cy="762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50</a:t>
                </a:r>
                <a:endParaRPr lang="ko-KR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2CC1D986-EAA5-46E6-908C-63A74DBC6632}"/>
              </a:ext>
            </a:extLst>
          </p:cNvPr>
          <p:cNvGrpSpPr/>
          <p:nvPr/>
        </p:nvGrpSpPr>
        <p:grpSpPr>
          <a:xfrm>
            <a:off x="13023089" y="5607556"/>
            <a:ext cx="3476110" cy="3726007"/>
            <a:chOff x="10192009" y="5495303"/>
            <a:chExt cx="3689474" cy="3954710"/>
          </a:xfrm>
        </p:grpSpPr>
        <p:sp>
          <p:nvSpPr>
            <p:cNvPr id="81" name="오각형 80">
              <a:extLst>
                <a:ext uri="{FF2B5EF4-FFF2-40B4-BE49-F238E27FC236}">
                  <a16:creationId xmlns:a16="http://schemas.microsoft.com/office/drawing/2014/main" id="{83042B48-754B-402B-A6D2-0738274141DC}"/>
                </a:ext>
              </a:extLst>
            </p:cNvPr>
            <p:cNvSpPr/>
            <p:nvPr/>
          </p:nvSpPr>
          <p:spPr>
            <a:xfrm rot="3423955">
              <a:off x="11029325" y="6469642"/>
              <a:ext cx="2268322" cy="2160307"/>
            </a:xfrm>
            <a:prstGeom prst="pentagon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id="{15E42774-2C43-4530-9AC6-DA608AB480F2}"/>
                </a:ext>
              </a:extLst>
            </p:cNvPr>
            <p:cNvGrpSpPr/>
            <p:nvPr/>
          </p:nvGrpSpPr>
          <p:grpSpPr>
            <a:xfrm>
              <a:off x="11259626" y="8880276"/>
              <a:ext cx="569737" cy="569737"/>
              <a:chOff x="1917683" y="4853448"/>
              <a:chExt cx="613566" cy="613566"/>
            </a:xfrm>
          </p:grpSpPr>
          <p:sp>
            <p:nvSpPr>
              <p:cNvPr id="86" name="타원 85">
                <a:extLst>
                  <a:ext uri="{FF2B5EF4-FFF2-40B4-BE49-F238E27FC236}">
                    <a16:creationId xmlns:a16="http://schemas.microsoft.com/office/drawing/2014/main" id="{8758ADBE-BAC0-4FBD-9640-DACC4C4B9E17}"/>
                  </a:ext>
                </a:extLst>
              </p:cNvPr>
              <p:cNvSpPr/>
              <p:nvPr/>
            </p:nvSpPr>
            <p:spPr>
              <a:xfrm>
                <a:off x="1917683" y="4853448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F318C70-7DA6-406E-9875-5A228EED0297}"/>
                  </a:ext>
                </a:extLst>
              </p:cNvPr>
              <p:cNvSpPr txBox="1"/>
              <p:nvPr/>
            </p:nvSpPr>
            <p:spPr>
              <a:xfrm>
                <a:off x="2021560" y="4898621"/>
                <a:ext cx="470224" cy="563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 dirty="0">
                    <a:solidFill>
                      <a:srgbClr val="00B0F0"/>
                    </a:solidFill>
                  </a:rPr>
                  <a:t>H</a:t>
                </a:r>
                <a:endParaRPr lang="ko-KR" altLang="en-US" sz="2800" b="1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88" name="그룹 87">
              <a:extLst>
                <a:ext uri="{FF2B5EF4-FFF2-40B4-BE49-F238E27FC236}">
                  <a16:creationId xmlns:a16="http://schemas.microsoft.com/office/drawing/2014/main" id="{64F4CAFE-E5D3-46EF-97E5-DBA6F8C0BA60}"/>
                </a:ext>
              </a:extLst>
            </p:cNvPr>
            <p:cNvGrpSpPr/>
            <p:nvPr/>
          </p:nvGrpSpPr>
          <p:grpSpPr>
            <a:xfrm>
              <a:off x="13203302" y="6536550"/>
              <a:ext cx="569737" cy="569737"/>
              <a:chOff x="1908698" y="7669025"/>
              <a:chExt cx="613566" cy="613566"/>
            </a:xfrm>
          </p:grpSpPr>
          <p:sp>
            <p:nvSpPr>
              <p:cNvPr id="89" name="타원 88">
                <a:extLst>
                  <a:ext uri="{FF2B5EF4-FFF2-40B4-BE49-F238E27FC236}">
                    <a16:creationId xmlns:a16="http://schemas.microsoft.com/office/drawing/2014/main" id="{F480F2CA-8CA7-441F-B0E8-A3495C9DF0AA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E75DB146-F154-4434-AB12-AAE66FBE3444}"/>
                  </a:ext>
                </a:extLst>
              </p:cNvPr>
              <p:cNvSpPr txBox="1"/>
              <p:nvPr/>
            </p:nvSpPr>
            <p:spPr>
              <a:xfrm>
                <a:off x="2021560" y="7717422"/>
                <a:ext cx="470224" cy="563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G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1" name="그룹 90">
              <a:extLst>
                <a:ext uri="{FF2B5EF4-FFF2-40B4-BE49-F238E27FC236}">
                  <a16:creationId xmlns:a16="http://schemas.microsoft.com/office/drawing/2014/main" id="{8E31DFFA-7FEB-4BEC-B156-195C800C8518}"/>
                </a:ext>
              </a:extLst>
            </p:cNvPr>
            <p:cNvGrpSpPr/>
            <p:nvPr/>
          </p:nvGrpSpPr>
          <p:grpSpPr>
            <a:xfrm>
              <a:off x="10192009" y="7264926"/>
              <a:ext cx="609593" cy="569737"/>
              <a:chOff x="1908698" y="7669025"/>
              <a:chExt cx="656488" cy="613566"/>
            </a:xfrm>
          </p:grpSpPr>
          <p:sp>
            <p:nvSpPr>
              <p:cNvPr id="92" name="타원 91">
                <a:extLst>
                  <a:ext uri="{FF2B5EF4-FFF2-40B4-BE49-F238E27FC236}">
                    <a16:creationId xmlns:a16="http://schemas.microsoft.com/office/drawing/2014/main" id="{E9FE1BE3-3868-43FA-BE0A-3D9B57BC19B9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7FF9C35-AC68-4F27-9B8E-D8BE55910845}"/>
                  </a:ext>
                </a:extLst>
              </p:cNvPr>
              <p:cNvSpPr txBox="1"/>
              <p:nvPr/>
            </p:nvSpPr>
            <p:spPr>
              <a:xfrm>
                <a:off x="1938788" y="7696105"/>
                <a:ext cx="626398" cy="563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23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4" name="그룹 93">
              <a:extLst>
                <a:ext uri="{FF2B5EF4-FFF2-40B4-BE49-F238E27FC236}">
                  <a16:creationId xmlns:a16="http://schemas.microsoft.com/office/drawing/2014/main" id="{79547FCD-7C9F-4E26-9F2A-D8A8FE87ABF1}"/>
                </a:ext>
              </a:extLst>
            </p:cNvPr>
            <p:cNvGrpSpPr/>
            <p:nvPr/>
          </p:nvGrpSpPr>
          <p:grpSpPr>
            <a:xfrm>
              <a:off x="13051711" y="8350912"/>
              <a:ext cx="829772" cy="571314"/>
              <a:chOff x="1908698" y="7667327"/>
              <a:chExt cx="893606" cy="615264"/>
            </a:xfrm>
          </p:grpSpPr>
          <p:sp>
            <p:nvSpPr>
              <p:cNvPr id="95" name="타원 94">
                <a:extLst>
                  <a:ext uri="{FF2B5EF4-FFF2-40B4-BE49-F238E27FC236}">
                    <a16:creationId xmlns:a16="http://schemas.microsoft.com/office/drawing/2014/main" id="{6EEC8F04-6C91-4D43-B89F-4127B1C9281E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84BD68B0-ACA8-4E66-B741-0CE68F98DCD3}"/>
                  </a:ext>
                </a:extLst>
              </p:cNvPr>
              <p:cNvSpPr txBox="1"/>
              <p:nvPr/>
            </p:nvSpPr>
            <p:spPr>
              <a:xfrm>
                <a:off x="2055965" y="7667327"/>
                <a:ext cx="746339" cy="563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5576E8D7-0FA3-46D1-BEA1-0AA3CD86D4B9}"/>
                </a:ext>
              </a:extLst>
            </p:cNvPr>
            <p:cNvGrpSpPr/>
            <p:nvPr/>
          </p:nvGrpSpPr>
          <p:grpSpPr>
            <a:xfrm>
              <a:off x="11105742" y="5495303"/>
              <a:ext cx="996134" cy="949846"/>
              <a:chOff x="3533984" y="7511521"/>
              <a:chExt cx="1072765" cy="1022916"/>
            </a:xfrm>
          </p:grpSpPr>
          <p:pic>
            <p:nvPicPr>
              <p:cNvPr id="98" name="Picture 3">
                <a:extLst>
                  <a:ext uri="{FF2B5EF4-FFF2-40B4-BE49-F238E27FC236}">
                    <a16:creationId xmlns:a16="http://schemas.microsoft.com/office/drawing/2014/main" id="{B01309C2-1C4C-40E4-95AC-3A8DD240F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-720000">
                <a:off x="3533984" y="7511521"/>
                <a:ext cx="1022916" cy="1022916"/>
              </a:xfrm>
              <a:prstGeom prst="rect">
                <a:avLst/>
              </a:prstGeom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17A64EB1-8B18-4533-B2A1-DB7F82B59B6C}"/>
                  </a:ext>
                </a:extLst>
              </p:cNvPr>
              <p:cNvSpPr txBox="1"/>
              <p:nvPr/>
            </p:nvSpPr>
            <p:spPr>
              <a:xfrm>
                <a:off x="3810187" y="7645105"/>
                <a:ext cx="796562" cy="762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</a:t>
                </a:r>
                <a:endParaRPr lang="ko-KR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AE33BB4-4AF6-4BB9-9E48-065254EA6744}"/>
              </a:ext>
            </a:extLst>
          </p:cNvPr>
          <p:cNvGrpSpPr/>
          <p:nvPr/>
        </p:nvGrpSpPr>
        <p:grpSpPr>
          <a:xfrm>
            <a:off x="10082984" y="1459579"/>
            <a:ext cx="6416215" cy="3369675"/>
            <a:chOff x="8115376" y="1262168"/>
            <a:chExt cx="7028890" cy="3691440"/>
          </a:xfrm>
        </p:grpSpPr>
        <p:pic>
          <p:nvPicPr>
            <p:cNvPr id="109" name="object 7">
              <a:extLst>
                <a:ext uri="{FF2B5EF4-FFF2-40B4-BE49-F238E27FC236}">
                  <a16:creationId xmlns:a16="http://schemas.microsoft.com/office/drawing/2014/main" id="{2D4DE85C-8FAB-436C-89B3-167AD8ABE0BD}"/>
                </a:ext>
              </a:extLst>
            </p:cNvPr>
            <p:cNvPicPr/>
            <p:nvPr/>
          </p:nvPicPr>
          <p:blipFill>
            <a:blip r:embed="rId10" cstate="print"/>
            <a:srcRect l="11860" t="13511" r="14258" b="12710"/>
            <a:stretch/>
          </p:blipFill>
          <p:spPr>
            <a:xfrm>
              <a:off x="11183208" y="1523588"/>
              <a:ext cx="3961058" cy="3430020"/>
            </a:xfrm>
            <a:prstGeom prst="rect">
              <a:avLst/>
            </a:prstGeom>
          </p:spPr>
        </p:pic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F28789E8-D0FA-44A7-B5F0-DE902154C981}"/>
                </a:ext>
              </a:extLst>
            </p:cNvPr>
            <p:cNvGrpSpPr/>
            <p:nvPr/>
          </p:nvGrpSpPr>
          <p:grpSpPr>
            <a:xfrm>
              <a:off x="8776966" y="1717838"/>
              <a:ext cx="2695202" cy="2775535"/>
              <a:chOff x="9596499" y="1340561"/>
              <a:chExt cx="3418389" cy="3520278"/>
            </a:xfrm>
          </p:grpSpPr>
          <p:sp>
            <p:nvSpPr>
              <p:cNvPr id="106" name="오각형 105">
                <a:extLst>
                  <a:ext uri="{FF2B5EF4-FFF2-40B4-BE49-F238E27FC236}">
                    <a16:creationId xmlns:a16="http://schemas.microsoft.com/office/drawing/2014/main" id="{D967601F-6A15-46B5-9561-7DCC52A1EE72}"/>
                  </a:ext>
                </a:extLst>
              </p:cNvPr>
              <p:cNvSpPr/>
              <p:nvPr/>
            </p:nvSpPr>
            <p:spPr>
              <a:xfrm>
                <a:off x="10243127" y="2025438"/>
                <a:ext cx="2106290" cy="2005991"/>
              </a:xfrm>
              <a:prstGeom prst="pentagon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06902FD7-264C-433C-8240-ADAFEBC40A5F}"/>
                  </a:ext>
                </a:extLst>
              </p:cNvPr>
              <p:cNvGrpSpPr/>
              <p:nvPr/>
            </p:nvGrpSpPr>
            <p:grpSpPr>
              <a:xfrm>
                <a:off x="11011404" y="1340561"/>
                <a:ext cx="569737" cy="627486"/>
                <a:chOff x="1917683" y="4853448"/>
                <a:chExt cx="613566" cy="675758"/>
              </a:xfrm>
            </p:grpSpPr>
            <p:sp>
              <p:nvSpPr>
                <p:cNvPr id="112" name="타원 111">
                  <a:extLst>
                    <a:ext uri="{FF2B5EF4-FFF2-40B4-BE49-F238E27FC236}">
                      <a16:creationId xmlns:a16="http://schemas.microsoft.com/office/drawing/2014/main" id="{C4F771AA-6F1B-430D-904F-36ABAB8D421D}"/>
                    </a:ext>
                  </a:extLst>
                </p:cNvPr>
                <p:cNvSpPr/>
                <p:nvPr/>
              </p:nvSpPr>
              <p:spPr>
                <a:xfrm>
                  <a:off x="1917683" y="4853448"/>
                  <a:ext cx="613566" cy="61356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445EBCA2-71E9-4ED6-ABED-6E3BA452C0E0}"/>
                    </a:ext>
                  </a:extLst>
                </p:cNvPr>
                <p:cNvSpPr txBox="1"/>
                <p:nvPr/>
              </p:nvSpPr>
              <p:spPr>
                <a:xfrm>
                  <a:off x="2021561" y="4898621"/>
                  <a:ext cx="470224" cy="6305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2400" b="1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1</a:t>
                  </a:r>
                  <a:endParaRPr lang="ko-KR" altLang="en-US" sz="2400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98C48182-647E-4ECD-B5A9-98F7F2BB1A68}"/>
                  </a:ext>
                </a:extLst>
              </p:cNvPr>
              <p:cNvGrpSpPr/>
              <p:nvPr/>
            </p:nvGrpSpPr>
            <p:grpSpPr>
              <a:xfrm>
                <a:off x="10115149" y="4102184"/>
                <a:ext cx="569737" cy="630479"/>
                <a:chOff x="1908698" y="7669025"/>
                <a:chExt cx="613566" cy="678981"/>
              </a:xfrm>
            </p:grpSpPr>
            <p:sp>
              <p:nvSpPr>
                <p:cNvPr id="116" name="타원 115">
                  <a:extLst>
                    <a:ext uri="{FF2B5EF4-FFF2-40B4-BE49-F238E27FC236}">
                      <a16:creationId xmlns:a16="http://schemas.microsoft.com/office/drawing/2014/main" id="{8D8E87F7-9341-4322-801E-014AB0285068}"/>
                    </a:ext>
                  </a:extLst>
                </p:cNvPr>
                <p:cNvSpPr/>
                <p:nvPr/>
              </p:nvSpPr>
              <p:spPr>
                <a:xfrm>
                  <a:off x="1908698" y="7669025"/>
                  <a:ext cx="613566" cy="61356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CC83D721-1C98-43C7-AA2B-16DDEEEF098D}"/>
                    </a:ext>
                  </a:extLst>
                </p:cNvPr>
                <p:cNvSpPr txBox="1"/>
                <p:nvPr/>
              </p:nvSpPr>
              <p:spPr>
                <a:xfrm>
                  <a:off x="2021560" y="7717421"/>
                  <a:ext cx="470224" cy="6305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24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2</a:t>
                  </a:r>
                  <a:endParaRPr lang="ko-KR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1" name="그룹 30">
                <a:extLst>
                  <a:ext uri="{FF2B5EF4-FFF2-40B4-BE49-F238E27FC236}">
                    <a16:creationId xmlns:a16="http://schemas.microsoft.com/office/drawing/2014/main" id="{0E13B0DB-7E0D-4997-A598-CCE460BE54B0}"/>
                  </a:ext>
                </a:extLst>
              </p:cNvPr>
              <p:cNvGrpSpPr/>
              <p:nvPr/>
            </p:nvGrpSpPr>
            <p:grpSpPr>
              <a:xfrm>
                <a:off x="12445151" y="2449044"/>
                <a:ext cx="569737" cy="630479"/>
                <a:chOff x="1908698" y="7669025"/>
                <a:chExt cx="613566" cy="678981"/>
              </a:xfrm>
            </p:grpSpPr>
            <p:sp>
              <p:nvSpPr>
                <p:cNvPr id="32" name="타원 31">
                  <a:extLst>
                    <a:ext uri="{FF2B5EF4-FFF2-40B4-BE49-F238E27FC236}">
                      <a16:creationId xmlns:a16="http://schemas.microsoft.com/office/drawing/2014/main" id="{10A9A181-D7ED-4E01-9BDD-B4371A7FA745}"/>
                    </a:ext>
                  </a:extLst>
                </p:cNvPr>
                <p:cNvSpPr/>
                <p:nvPr/>
              </p:nvSpPr>
              <p:spPr>
                <a:xfrm>
                  <a:off x="1908698" y="7669025"/>
                  <a:ext cx="613566" cy="61356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1F66197-8FBE-4797-B1D5-9866EA25B5BE}"/>
                    </a:ext>
                  </a:extLst>
                </p:cNvPr>
                <p:cNvSpPr txBox="1"/>
                <p:nvPr/>
              </p:nvSpPr>
              <p:spPr>
                <a:xfrm>
                  <a:off x="2021560" y="7717421"/>
                  <a:ext cx="470224" cy="6305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24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3</a:t>
                  </a:r>
                  <a:endParaRPr lang="ko-KR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4" name="그룹 33">
                <a:extLst>
                  <a:ext uri="{FF2B5EF4-FFF2-40B4-BE49-F238E27FC236}">
                    <a16:creationId xmlns:a16="http://schemas.microsoft.com/office/drawing/2014/main" id="{9167BB6A-7DCC-4770-8794-A27BC371D416}"/>
                  </a:ext>
                </a:extLst>
              </p:cNvPr>
              <p:cNvGrpSpPr/>
              <p:nvPr/>
            </p:nvGrpSpPr>
            <p:grpSpPr>
              <a:xfrm>
                <a:off x="9596499" y="2458693"/>
                <a:ext cx="569737" cy="630479"/>
                <a:chOff x="1908698" y="7669025"/>
                <a:chExt cx="613566" cy="678981"/>
              </a:xfrm>
            </p:grpSpPr>
            <p:sp>
              <p:nvSpPr>
                <p:cNvPr id="35" name="타원 34">
                  <a:extLst>
                    <a:ext uri="{FF2B5EF4-FFF2-40B4-BE49-F238E27FC236}">
                      <a16:creationId xmlns:a16="http://schemas.microsoft.com/office/drawing/2014/main" id="{1874FC7C-344B-4F7D-9972-79D2E14C2ED8}"/>
                    </a:ext>
                  </a:extLst>
                </p:cNvPr>
                <p:cNvSpPr/>
                <p:nvPr/>
              </p:nvSpPr>
              <p:spPr>
                <a:xfrm>
                  <a:off x="1908698" y="7669025"/>
                  <a:ext cx="613566" cy="61356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2CF2A48-D733-4FE9-983B-55CBD7A6D5A2}"/>
                    </a:ext>
                  </a:extLst>
                </p:cNvPr>
                <p:cNvSpPr txBox="1"/>
                <p:nvPr/>
              </p:nvSpPr>
              <p:spPr>
                <a:xfrm>
                  <a:off x="2021560" y="7717421"/>
                  <a:ext cx="470224" cy="6305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24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4</a:t>
                  </a:r>
                  <a:endParaRPr lang="ko-KR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C1C84B21-537F-4274-9E98-9939ABF0E3FE}"/>
                  </a:ext>
                </a:extLst>
              </p:cNvPr>
              <p:cNvGrpSpPr/>
              <p:nvPr/>
            </p:nvGrpSpPr>
            <p:grpSpPr>
              <a:xfrm>
                <a:off x="11759333" y="3910993"/>
                <a:ext cx="949846" cy="949846"/>
                <a:chOff x="3533984" y="7511521"/>
                <a:chExt cx="1022916" cy="1022916"/>
              </a:xfrm>
            </p:grpSpPr>
            <p:pic>
              <p:nvPicPr>
                <p:cNvPr id="60" name="Picture 3">
                  <a:extLst>
                    <a:ext uri="{FF2B5EF4-FFF2-40B4-BE49-F238E27FC236}">
                      <a16:creationId xmlns:a16="http://schemas.microsoft.com/office/drawing/2014/main" id="{02806A46-F479-40FD-BEC1-A18492FFB2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-720000">
                  <a:off x="3533984" y="7511521"/>
                  <a:ext cx="1022916" cy="1022916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8AD3093-97DE-49DC-B7FB-15EC97306FCE}"/>
                    </a:ext>
                  </a:extLst>
                </p:cNvPr>
                <p:cNvSpPr txBox="1"/>
                <p:nvPr/>
              </p:nvSpPr>
              <p:spPr>
                <a:xfrm>
                  <a:off x="3657600" y="7646415"/>
                  <a:ext cx="796562" cy="714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2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10</a:t>
                  </a:r>
                  <a:endParaRPr lang="ko-KR" alt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FCC7BA63-55B1-42AD-A15C-AA3F8F13FE85}"/>
                </a:ext>
              </a:extLst>
            </p:cNvPr>
            <p:cNvGrpSpPr/>
            <p:nvPr/>
          </p:nvGrpSpPr>
          <p:grpSpPr>
            <a:xfrm>
              <a:off x="8134956" y="4544982"/>
              <a:ext cx="6634345" cy="369918"/>
              <a:chOff x="8134956" y="4544982"/>
              <a:chExt cx="6634345" cy="369918"/>
            </a:xfrm>
          </p:grpSpPr>
          <p:pic>
            <p:nvPicPr>
              <p:cNvPr id="101" name="Picture 32">
                <a:extLst>
                  <a:ext uri="{FF2B5EF4-FFF2-40B4-BE49-F238E27FC236}">
                    <a16:creationId xmlns:a16="http://schemas.microsoft.com/office/drawing/2014/main" id="{A276CBD0-D587-4379-BDA9-9AA2E1804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34956" y="4648200"/>
                <a:ext cx="3365500" cy="266700"/>
              </a:xfrm>
              <a:prstGeom prst="rect">
                <a:avLst/>
              </a:prstGeom>
            </p:spPr>
          </p:pic>
          <p:pic>
            <p:nvPicPr>
              <p:cNvPr id="105" name="Picture 32">
                <a:extLst>
                  <a:ext uri="{FF2B5EF4-FFF2-40B4-BE49-F238E27FC236}">
                    <a16:creationId xmlns:a16="http://schemas.microsoft.com/office/drawing/2014/main" id="{9E074154-AB6E-461A-96C9-FD4FF81B5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403801" y="4544982"/>
                <a:ext cx="3365500" cy="266700"/>
              </a:xfrm>
              <a:prstGeom prst="rect">
                <a:avLst/>
              </a:prstGeom>
            </p:spPr>
          </p:pic>
        </p:grpSp>
        <p:pic>
          <p:nvPicPr>
            <p:cNvPr id="111" name="Picture 32">
              <a:extLst>
                <a:ext uri="{FF2B5EF4-FFF2-40B4-BE49-F238E27FC236}">
                  <a16:creationId xmlns:a16="http://schemas.microsoft.com/office/drawing/2014/main" id="{7ADE8A36-B0D0-4FAB-929D-CD1C19A43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12142" y="1365386"/>
              <a:ext cx="3365500" cy="266700"/>
            </a:xfrm>
            <a:prstGeom prst="rect">
              <a:avLst/>
            </a:prstGeom>
          </p:spPr>
        </p:pic>
        <p:pic>
          <p:nvPicPr>
            <p:cNvPr id="118" name="Picture 32">
              <a:extLst>
                <a:ext uri="{FF2B5EF4-FFF2-40B4-BE49-F238E27FC236}">
                  <a16:creationId xmlns:a16="http://schemas.microsoft.com/office/drawing/2014/main" id="{BA09B99D-A4E3-4F7A-912E-2FAC391D2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80987" y="1262168"/>
              <a:ext cx="3365500" cy="266700"/>
            </a:xfrm>
            <a:prstGeom prst="rect">
              <a:avLst/>
            </a:prstGeom>
          </p:spPr>
        </p:pic>
        <p:pic>
          <p:nvPicPr>
            <p:cNvPr id="119" name="Picture 32">
              <a:extLst>
                <a:ext uri="{FF2B5EF4-FFF2-40B4-BE49-F238E27FC236}">
                  <a16:creationId xmlns:a16="http://schemas.microsoft.com/office/drawing/2014/main" id="{1768285F-2802-4BAC-AFA2-D14BBB3C1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>
              <a:off x="6565976" y="3043858"/>
              <a:ext cx="3365500" cy="266700"/>
            </a:xfrm>
            <a:prstGeom prst="rect">
              <a:avLst/>
            </a:prstGeom>
          </p:spPr>
        </p:pic>
        <p:pic>
          <p:nvPicPr>
            <p:cNvPr id="120" name="Picture 32">
              <a:extLst>
                <a:ext uri="{FF2B5EF4-FFF2-40B4-BE49-F238E27FC236}">
                  <a16:creationId xmlns:a16="http://schemas.microsoft.com/office/drawing/2014/main" id="{DE2D09D9-6AA9-4014-B284-8D58382BD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>
              <a:off x="12982449" y="2955184"/>
              <a:ext cx="3365500" cy="266700"/>
            </a:xfrm>
            <a:prstGeom prst="rect">
              <a:avLst/>
            </a:prstGeom>
          </p:spPr>
        </p:pic>
      </p:grpSp>
      <p:sp>
        <p:nvSpPr>
          <p:cNvPr id="100" name="TextBox 21">
            <a:extLst>
              <a:ext uri="{FF2B5EF4-FFF2-40B4-BE49-F238E27FC236}">
                <a16:creationId xmlns:a16="http://schemas.microsoft.com/office/drawing/2014/main" id="{02C3FBB3-F07D-4FC8-991B-BDD8E9D70EFE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110" name="그림 109">
            <a:extLst>
              <a:ext uri="{FF2B5EF4-FFF2-40B4-BE49-F238E27FC236}">
                <a16:creationId xmlns:a16="http://schemas.microsoft.com/office/drawing/2014/main" id="{BF627A3E-7927-427E-B46D-E1DFFA6501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67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59" name="Picture 6">
            <a:extLst>
              <a:ext uri="{FF2B5EF4-FFF2-40B4-BE49-F238E27FC236}">
                <a16:creationId xmlns:a16="http://schemas.microsoft.com/office/drawing/2014/main" id="{EAFB3199-1756-4129-8F65-6A251FF12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1028700"/>
            <a:ext cx="17335500" cy="8787255"/>
          </a:xfrm>
          <a:prstGeom prst="rect">
            <a:avLst/>
          </a:prstGeom>
        </p:spPr>
      </p:pic>
      <p:pic>
        <p:nvPicPr>
          <p:cNvPr id="102" name="Picture 4">
            <a:extLst>
              <a:ext uri="{FF2B5EF4-FFF2-40B4-BE49-F238E27FC236}">
                <a16:creationId xmlns:a16="http://schemas.microsoft.com/office/drawing/2014/main" id="{7C581F13-7FC4-497F-BE32-3E922FE9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sp>
        <p:nvSpPr>
          <p:cNvPr id="107" name="오각형 106">
            <a:extLst>
              <a:ext uri="{FF2B5EF4-FFF2-40B4-BE49-F238E27FC236}">
                <a16:creationId xmlns:a16="http://schemas.microsoft.com/office/drawing/2014/main" id="{1747A390-9AAE-43AA-BBA7-DFD74AE5F7B4}"/>
              </a:ext>
            </a:extLst>
          </p:cNvPr>
          <p:cNvSpPr/>
          <p:nvPr/>
        </p:nvSpPr>
        <p:spPr>
          <a:xfrm>
            <a:off x="1986700" y="2741930"/>
            <a:ext cx="3236915" cy="3082777"/>
          </a:xfrm>
          <a:prstGeom prst="pentagon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AD954357-813E-4ED8-AA19-957455BE1DED}"/>
              </a:ext>
            </a:extLst>
          </p:cNvPr>
          <p:cNvGrpSpPr/>
          <p:nvPr/>
        </p:nvGrpSpPr>
        <p:grpSpPr>
          <a:xfrm>
            <a:off x="1919480" y="5885738"/>
            <a:ext cx="813020" cy="829298"/>
            <a:chOff x="1917683" y="4853448"/>
            <a:chExt cx="613566" cy="625851"/>
          </a:xfrm>
        </p:grpSpPr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353DDF6C-62E6-4446-9F75-AA9CC04D23D5}"/>
                </a:ext>
              </a:extLst>
            </p:cNvPr>
            <p:cNvSpPr/>
            <p:nvPr/>
          </p:nvSpPr>
          <p:spPr>
            <a:xfrm>
              <a:off x="1917683" y="4853448"/>
              <a:ext cx="613566" cy="6135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63C1F10-4033-4D6B-9A1E-021788C133B3}"/>
                </a:ext>
              </a:extLst>
            </p:cNvPr>
            <p:cNvSpPr txBox="1"/>
            <p:nvPr/>
          </p:nvSpPr>
          <p:spPr>
            <a:xfrm>
              <a:off x="2021560" y="4898621"/>
              <a:ext cx="470224" cy="5806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4400" b="1" dirty="0">
                  <a:solidFill>
                    <a:srgbClr val="FF00FF"/>
                  </a:solidFill>
                </a:rPr>
                <a:t>6</a:t>
              </a:r>
              <a:endParaRPr lang="ko-KR" altLang="en-US" sz="4400" b="1" dirty="0">
                <a:solidFill>
                  <a:srgbClr val="FF00FF"/>
                </a:solidFill>
              </a:endParaRPr>
            </a:p>
          </p:txBody>
        </p:sp>
      </p:grpSp>
      <p:sp>
        <p:nvSpPr>
          <p:cNvPr id="44" name="타원 43">
            <a:extLst>
              <a:ext uri="{FF2B5EF4-FFF2-40B4-BE49-F238E27FC236}">
                <a16:creationId xmlns:a16="http://schemas.microsoft.com/office/drawing/2014/main" id="{73CE493D-6DD2-4F0A-ACD1-193B53910488}"/>
              </a:ext>
            </a:extLst>
          </p:cNvPr>
          <p:cNvSpPr/>
          <p:nvPr/>
        </p:nvSpPr>
        <p:spPr>
          <a:xfrm>
            <a:off x="4521305" y="5885739"/>
            <a:ext cx="813020" cy="813019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C143289-BF10-473D-81D1-2959C9295C2E}"/>
              </a:ext>
            </a:extLst>
          </p:cNvPr>
          <p:cNvSpPr txBox="1"/>
          <p:nvPr/>
        </p:nvSpPr>
        <p:spPr>
          <a:xfrm>
            <a:off x="4670855" y="5949869"/>
            <a:ext cx="623081" cy="769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 dirty="0"/>
              <a:t>B</a:t>
            </a:r>
            <a:endParaRPr lang="ko-KR" altLang="en-US" sz="4400" b="1" dirty="0"/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8A7D624A-CC07-4B4A-9318-C102A09EBA7D}"/>
              </a:ext>
            </a:extLst>
          </p:cNvPr>
          <p:cNvGrpSpPr/>
          <p:nvPr/>
        </p:nvGrpSpPr>
        <p:grpSpPr>
          <a:xfrm>
            <a:off x="5324312" y="3683927"/>
            <a:ext cx="813020" cy="833570"/>
            <a:chOff x="1908698" y="7669025"/>
            <a:chExt cx="613566" cy="629075"/>
          </a:xfrm>
        </p:grpSpPr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337C766D-87A1-44DF-A236-BB7714B47589}"/>
                </a:ext>
              </a:extLst>
            </p:cNvPr>
            <p:cNvSpPr/>
            <p:nvPr/>
          </p:nvSpPr>
          <p:spPr>
            <a:xfrm>
              <a:off x="1908698" y="7669025"/>
              <a:ext cx="613566" cy="6135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08B2D3F-58E5-4062-9BDE-C96B5A218254}"/>
                </a:ext>
              </a:extLst>
            </p:cNvPr>
            <p:cNvSpPr txBox="1"/>
            <p:nvPr/>
          </p:nvSpPr>
          <p:spPr>
            <a:xfrm>
              <a:off x="2021560" y="7717422"/>
              <a:ext cx="470224" cy="5806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4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7</a:t>
              </a:r>
              <a:endParaRPr lang="ko-KR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50" name="타원 49">
            <a:extLst>
              <a:ext uri="{FF2B5EF4-FFF2-40B4-BE49-F238E27FC236}">
                <a16:creationId xmlns:a16="http://schemas.microsoft.com/office/drawing/2014/main" id="{2AAA61A6-1532-4F4A-A7ED-BDDA3DE7A787}"/>
              </a:ext>
            </a:extLst>
          </p:cNvPr>
          <p:cNvSpPr/>
          <p:nvPr/>
        </p:nvSpPr>
        <p:spPr>
          <a:xfrm>
            <a:off x="1054226" y="3619797"/>
            <a:ext cx="813020" cy="813019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3651154-2B83-46C2-B481-BC4CD356A2D4}"/>
              </a:ext>
            </a:extLst>
          </p:cNvPr>
          <p:cNvSpPr txBox="1"/>
          <p:nvPr/>
        </p:nvSpPr>
        <p:spPr>
          <a:xfrm>
            <a:off x="1203776" y="3683927"/>
            <a:ext cx="623081" cy="769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 dirty="0"/>
              <a:t>A</a:t>
            </a:r>
            <a:endParaRPr lang="ko-KR" altLang="en-US" sz="4400" b="1" dirty="0"/>
          </a:p>
        </p:txBody>
      </p: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B6168DF3-98D8-4675-BBC6-4D50B58BCC56}"/>
              </a:ext>
            </a:extLst>
          </p:cNvPr>
          <p:cNvGrpSpPr/>
          <p:nvPr/>
        </p:nvGrpSpPr>
        <p:grpSpPr>
          <a:xfrm>
            <a:off x="2951007" y="1351878"/>
            <a:ext cx="1355438" cy="1355439"/>
            <a:chOff x="3533984" y="7511521"/>
            <a:chExt cx="1022916" cy="1022916"/>
          </a:xfrm>
        </p:grpSpPr>
        <p:pic>
          <p:nvPicPr>
            <p:cNvPr id="53" name="Picture 3">
              <a:extLst>
                <a:ext uri="{FF2B5EF4-FFF2-40B4-BE49-F238E27FC236}">
                  <a16:creationId xmlns:a16="http://schemas.microsoft.com/office/drawing/2014/main" id="{35B0542A-2135-4B05-9DFD-182EC48B0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720000">
              <a:off x="3533984" y="7511521"/>
              <a:ext cx="1022916" cy="102291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74D57BF-E317-44E1-94A0-8234B02A8113}"/>
                </a:ext>
              </a:extLst>
            </p:cNvPr>
            <p:cNvSpPr txBox="1"/>
            <p:nvPr/>
          </p:nvSpPr>
          <p:spPr>
            <a:xfrm>
              <a:off x="3657600" y="7646416"/>
              <a:ext cx="796562" cy="6968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</a:t>
              </a:r>
              <a:endParaRPr lang="ko-KR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8" name="오각형 107">
            <a:extLst>
              <a:ext uri="{FF2B5EF4-FFF2-40B4-BE49-F238E27FC236}">
                <a16:creationId xmlns:a16="http://schemas.microsoft.com/office/drawing/2014/main" id="{85434FE5-E1D6-4AA8-A892-7AAA0BD498C2}"/>
              </a:ext>
            </a:extLst>
          </p:cNvPr>
          <p:cNvSpPr/>
          <p:nvPr/>
        </p:nvSpPr>
        <p:spPr>
          <a:xfrm rot="2000155">
            <a:off x="7716469" y="3054155"/>
            <a:ext cx="3236914" cy="3082776"/>
          </a:xfrm>
          <a:prstGeom prst="pentagon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56" name="타원 55">
            <a:extLst>
              <a:ext uri="{FF2B5EF4-FFF2-40B4-BE49-F238E27FC236}">
                <a16:creationId xmlns:a16="http://schemas.microsoft.com/office/drawing/2014/main" id="{EFFA2532-F926-493A-ACAA-2FCC68D22522}"/>
              </a:ext>
            </a:extLst>
          </p:cNvPr>
          <p:cNvSpPr/>
          <p:nvPr/>
        </p:nvSpPr>
        <p:spPr>
          <a:xfrm>
            <a:off x="10345839" y="2647647"/>
            <a:ext cx="813019" cy="813019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D4FC086-9F70-4684-B977-85B1AEDCDB49}"/>
              </a:ext>
            </a:extLst>
          </p:cNvPr>
          <p:cNvSpPr txBox="1"/>
          <p:nvPr/>
        </p:nvSpPr>
        <p:spPr>
          <a:xfrm>
            <a:off x="10425860" y="2680545"/>
            <a:ext cx="77221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00B050"/>
                </a:solidFill>
              </a:rPr>
              <a:t>D</a:t>
            </a:r>
            <a:endParaRPr lang="ko-KR" altLang="en-US" sz="4400" b="1" dirty="0">
              <a:solidFill>
                <a:srgbClr val="00B050"/>
              </a:solidFill>
            </a:endParaRPr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35C19134-D9AD-41FB-B964-7ED583726F0F}"/>
              </a:ext>
            </a:extLst>
          </p:cNvPr>
          <p:cNvSpPr/>
          <p:nvPr/>
        </p:nvSpPr>
        <p:spPr>
          <a:xfrm>
            <a:off x="11060987" y="4892490"/>
            <a:ext cx="813019" cy="813019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22225C0-22A3-4832-AD64-B4BFEA24B460}"/>
              </a:ext>
            </a:extLst>
          </p:cNvPr>
          <p:cNvSpPr txBox="1"/>
          <p:nvPr/>
        </p:nvSpPr>
        <p:spPr>
          <a:xfrm>
            <a:off x="11122753" y="4936069"/>
            <a:ext cx="776888" cy="769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endParaRPr lang="ko-KR" altLang="en-US" sz="4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FD8F4F95-A3AE-40BD-B9C9-C1D48C4B8F13}"/>
              </a:ext>
            </a:extLst>
          </p:cNvPr>
          <p:cNvSpPr/>
          <p:nvPr/>
        </p:nvSpPr>
        <p:spPr>
          <a:xfrm>
            <a:off x="7392621" y="2655682"/>
            <a:ext cx="813018" cy="813019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5544BE9-2510-4BF7-B48E-40C631E2765F}"/>
              </a:ext>
            </a:extLst>
          </p:cNvPr>
          <p:cNvSpPr txBox="1"/>
          <p:nvPr/>
        </p:nvSpPr>
        <p:spPr>
          <a:xfrm>
            <a:off x="7415341" y="2698280"/>
            <a:ext cx="795756" cy="769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endParaRPr lang="ko-KR" altLang="en-US" sz="4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52E8D363-44B9-483E-A0B3-D1CFC4724B0D}"/>
              </a:ext>
            </a:extLst>
          </p:cNvPr>
          <p:cNvGrpSpPr/>
          <p:nvPr/>
        </p:nvGrpSpPr>
        <p:grpSpPr>
          <a:xfrm>
            <a:off x="6702005" y="4958870"/>
            <a:ext cx="988952" cy="813019"/>
            <a:chOff x="1908698" y="7669025"/>
            <a:chExt cx="746339" cy="613566"/>
          </a:xfrm>
        </p:grpSpPr>
        <p:sp>
          <p:nvSpPr>
            <p:cNvPr id="70" name="타원 69">
              <a:extLst>
                <a:ext uri="{FF2B5EF4-FFF2-40B4-BE49-F238E27FC236}">
                  <a16:creationId xmlns:a16="http://schemas.microsoft.com/office/drawing/2014/main" id="{78451922-06DC-4489-BA09-90BD4207C883}"/>
                </a:ext>
              </a:extLst>
            </p:cNvPr>
            <p:cNvSpPr/>
            <p:nvPr/>
          </p:nvSpPr>
          <p:spPr>
            <a:xfrm>
              <a:off x="1908698" y="7669025"/>
              <a:ext cx="613566" cy="6135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06F3DB3-AF46-4C95-B79C-DE15E191FDE0}"/>
                </a:ext>
              </a:extLst>
            </p:cNvPr>
            <p:cNvSpPr txBox="1"/>
            <p:nvPr/>
          </p:nvSpPr>
          <p:spPr>
            <a:xfrm>
              <a:off x="1908698" y="7669025"/>
              <a:ext cx="746339" cy="5806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44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12</a:t>
              </a:r>
              <a:endParaRPr lang="ko-KR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5577023E-9456-42A5-9894-F1C7251382A3}"/>
              </a:ext>
            </a:extLst>
          </p:cNvPr>
          <p:cNvGrpSpPr/>
          <p:nvPr/>
        </p:nvGrpSpPr>
        <p:grpSpPr>
          <a:xfrm>
            <a:off x="8657207" y="6604476"/>
            <a:ext cx="1355438" cy="1355438"/>
            <a:chOff x="3533984" y="7511521"/>
            <a:chExt cx="1022916" cy="1022916"/>
          </a:xfrm>
        </p:grpSpPr>
        <p:pic>
          <p:nvPicPr>
            <p:cNvPr id="73" name="Picture 3">
              <a:extLst>
                <a:ext uri="{FF2B5EF4-FFF2-40B4-BE49-F238E27FC236}">
                  <a16:creationId xmlns:a16="http://schemas.microsoft.com/office/drawing/2014/main" id="{0107C0B1-BA1D-4DFF-9A9A-21CE6B4C9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720000">
              <a:off x="3533984" y="7511521"/>
              <a:ext cx="1022916" cy="1022916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B4BA486-FEEC-435D-A5E6-C29DF369AA6C}"/>
                </a:ext>
              </a:extLst>
            </p:cNvPr>
            <p:cNvSpPr txBox="1"/>
            <p:nvPr/>
          </p:nvSpPr>
          <p:spPr>
            <a:xfrm>
              <a:off x="3657600" y="7646416"/>
              <a:ext cx="796562" cy="6968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</a:t>
              </a:r>
              <a:endParaRPr lang="ko-KR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1" name="오각형 80">
            <a:extLst>
              <a:ext uri="{FF2B5EF4-FFF2-40B4-BE49-F238E27FC236}">
                <a16:creationId xmlns:a16="http://schemas.microsoft.com/office/drawing/2014/main" id="{83042B48-754B-402B-A6D2-0738274141DC}"/>
              </a:ext>
            </a:extLst>
          </p:cNvPr>
          <p:cNvSpPr/>
          <p:nvPr/>
        </p:nvSpPr>
        <p:spPr>
          <a:xfrm rot="3423955">
            <a:off x="13388724" y="2937693"/>
            <a:ext cx="3236915" cy="3082777"/>
          </a:xfrm>
          <a:prstGeom prst="pentagon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id="{8758ADBE-BAC0-4FBD-9640-DACC4C4B9E17}"/>
              </a:ext>
            </a:extLst>
          </p:cNvPr>
          <p:cNvSpPr/>
          <p:nvPr/>
        </p:nvSpPr>
        <p:spPr>
          <a:xfrm>
            <a:off x="13717366" y="6377679"/>
            <a:ext cx="813019" cy="81301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F318C70-7DA6-406E-9875-5A228EED0297}"/>
              </a:ext>
            </a:extLst>
          </p:cNvPr>
          <p:cNvSpPr txBox="1"/>
          <p:nvPr/>
        </p:nvSpPr>
        <p:spPr>
          <a:xfrm>
            <a:off x="13763338" y="6366934"/>
            <a:ext cx="106425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00B0F0"/>
                </a:solidFill>
              </a:rPr>
              <a:t>H</a:t>
            </a:r>
            <a:endParaRPr lang="ko-KR" altLang="en-US" sz="4400" b="1" dirty="0">
              <a:solidFill>
                <a:srgbClr val="00B0F0"/>
              </a:solidFill>
            </a:endParaRPr>
          </a:p>
        </p:txBody>
      </p:sp>
      <p:sp>
        <p:nvSpPr>
          <p:cNvPr id="89" name="타원 88">
            <a:extLst>
              <a:ext uri="{FF2B5EF4-FFF2-40B4-BE49-F238E27FC236}">
                <a16:creationId xmlns:a16="http://schemas.microsoft.com/office/drawing/2014/main" id="{F480F2CA-8CA7-441F-B0E8-A3495C9DF0AA}"/>
              </a:ext>
            </a:extLst>
          </p:cNvPr>
          <p:cNvSpPr/>
          <p:nvPr/>
        </p:nvSpPr>
        <p:spPr>
          <a:xfrm>
            <a:off x="16491005" y="3033162"/>
            <a:ext cx="813019" cy="813019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75DB146-F154-4434-AB12-AAE66FBE3444}"/>
              </a:ext>
            </a:extLst>
          </p:cNvPr>
          <p:cNvSpPr txBox="1"/>
          <p:nvPr/>
        </p:nvSpPr>
        <p:spPr>
          <a:xfrm>
            <a:off x="16570841" y="3027271"/>
            <a:ext cx="830022" cy="769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</a:t>
            </a:r>
            <a:endParaRPr lang="ko-KR" altLang="en-US" sz="4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2" name="타원 91">
            <a:extLst>
              <a:ext uri="{FF2B5EF4-FFF2-40B4-BE49-F238E27FC236}">
                <a16:creationId xmlns:a16="http://schemas.microsoft.com/office/drawing/2014/main" id="{E9FE1BE3-3868-43FA-BE0A-3D9B57BC19B9}"/>
              </a:ext>
            </a:extLst>
          </p:cNvPr>
          <p:cNvSpPr/>
          <p:nvPr/>
        </p:nvSpPr>
        <p:spPr>
          <a:xfrm>
            <a:off x="12193867" y="4072570"/>
            <a:ext cx="813019" cy="81302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7FF9C35-AC68-4F27-9B8E-D8BE55910845}"/>
              </a:ext>
            </a:extLst>
          </p:cNvPr>
          <p:cNvSpPr txBox="1"/>
          <p:nvPr/>
        </p:nvSpPr>
        <p:spPr>
          <a:xfrm>
            <a:off x="12233738" y="4108453"/>
            <a:ext cx="83002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>
                <a:solidFill>
                  <a:schemeClr val="tx1">
                    <a:lumMod val="65000"/>
                    <a:lumOff val="35000"/>
                  </a:schemeClr>
                </a:solidFill>
              </a:rPr>
              <a:t>23</a:t>
            </a:r>
            <a:endParaRPr lang="ko-KR" altLang="en-US" sz="4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5" name="타원 94">
            <a:extLst>
              <a:ext uri="{FF2B5EF4-FFF2-40B4-BE49-F238E27FC236}">
                <a16:creationId xmlns:a16="http://schemas.microsoft.com/office/drawing/2014/main" id="{6EEC8F04-6C91-4D43-B89F-4127B1C9281E}"/>
              </a:ext>
            </a:extLst>
          </p:cNvPr>
          <p:cNvSpPr/>
          <p:nvPr/>
        </p:nvSpPr>
        <p:spPr>
          <a:xfrm>
            <a:off x="16274685" y="5624539"/>
            <a:ext cx="813018" cy="81302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4BD68B0-ACA8-4E66-B741-0CE68F98DCD3}"/>
              </a:ext>
            </a:extLst>
          </p:cNvPr>
          <p:cNvSpPr txBox="1"/>
          <p:nvPr/>
        </p:nvSpPr>
        <p:spPr>
          <a:xfrm>
            <a:off x="16322015" y="5623394"/>
            <a:ext cx="988952" cy="7694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endParaRPr lang="ko-KR" altLang="en-US" sz="4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8" name="Picture 3">
            <a:extLst>
              <a:ext uri="{FF2B5EF4-FFF2-40B4-BE49-F238E27FC236}">
                <a16:creationId xmlns:a16="http://schemas.microsoft.com/office/drawing/2014/main" id="{B01309C2-1C4C-40E4-95AC-3A8DD240F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80000">
            <a:off x="13497770" y="1547302"/>
            <a:ext cx="1355438" cy="1355439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17A64EB1-8B18-4533-B2A1-DB7F82B59B6C}"/>
              </a:ext>
            </a:extLst>
          </p:cNvPr>
          <p:cNvSpPr txBox="1"/>
          <p:nvPr/>
        </p:nvSpPr>
        <p:spPr>
          <a:xfrm>
            <a:off x="13842423" y="1724316"/>
            <a:ext cx="1055502" cy="92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ko-KR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0" name="object 7">
            <a:extLst>
              <a:ext uri="{FF2B5EF4-FFF2-40B4-BE49-F238E27FC236}">
                <a16:creationId xmlns:a16="http://schemas.microsoft.com/office/drawing/2014/main" id="{A6F7D41C-4B87-468C-AC9C-FA430CF18818}"/>
              </a:ext>
            </a:extLst>
          </p:cNvPr>
          <p:cNvPicPr/>
          <p:nvPr/>
        </p:nvPicPr>
        <p:blipFill>
          <a:blip r:embed="rId7" cstate="print"/>
          <a:srcRect l="11860" t="13511" r="14258" b="12710"/>
          <a:stretch/>
        </p:blipFill>
        <p:spPr>
          <a:xfrm rot="12955480">
            <a:off x="798198" y="2026038"/>
            <a:ext cx="5618227" cy="4865022"/>
          </a:xfrm>
          <a:prstGeom prst="rect">
            <a:avLst/>
          </a:prstGeom>
        </p:spPr>
      </p:pic>
      <p:pic>
        <p:nvPicPr>
          <p:cNvPr id="110" name="object 7">
            <a:extLst>
              <a:ext uri="{FF2B5EF4-FFF2-40B4-BE49-F238E27FC236}">
                <a16:creationId xmlns:a16="http://schemas.microsoft.com/office/drawing/2014/main" id="{C88551C8-8DD6-46F8-882F-76DB8A878F10}"/>
              </a:ext>
            </a:extLst>
          </p:cNvPr>
          <p:cNvPicPr/>
          <p:nvPr/>
        </p:nvPicPr>
        <p:blipFill>
          <a:blip r:embed="rId7" cstate="print"/>
          <a:srcRect l="11860" t="13511" r="14258" b="12710"/>
          <a:stretch/>
        </p:blipFill>
        <p:spPr>
          <a:xfrm rot="10540392">
            <a:off x="6377487" y="2325752"/>
            <a:ext cx="5618227" cy="4865022"/>
          </a:xfrm>
          <a:prstGeom prst="rect">
            <a:avLst/>
          </a:prstGeom>
        </p:spPr>
      </p:pic>
      <p:pic>
        <p:nvPicPr>
          <p:cNvPr id="114" name="object 7">
            <a:extLst>
              <a:ext uri="{FF2B5EF4-FFF2-40B4-BE49-F238E27FC236}">
                <a16:creationId xmlns:a16="http://schemas.microsoft.com/office/drawing/2014/main" id="{6A0C2DC9-7BBC-4E75-95B4-FFF96899C972}"/>
              </a:ext>
            </a:extLst>
          </p:cNvPr>
          <p:cNvPicPr/>
          <p:nvPr/>
        </p:nvPicPr>
        <p:blipFill>
          <a:blip r:embed="rId7" cstate="print"/>
          <a:srcRect l="11860" t="13511" r="14258" b="12710"/>
          <a:stretch/>
        </p:blipFill>
        <p:spPr>
          <a:xfrm rot="3398651">
            <a:off x="12170192" y="2141784"/>
            <a:ext cx="5618227" cy="4865022"/>
          </a:xfrm>
          <a:prstGeom prst="rect">
            <a:avLst/>
          </a:prstGeom>
        </p:spPr>
      </p:pic>
      <p:sp>
        <p:nvSpPr>
          <p:cNvPr id="115" name="TextBox 29">
            <a:extLst>
              <a:ext uri="{FF2B5EF4-FFF2-40B4-BE49-F238E27FC236}">
                <a16:creationId xmlns:a16="http://schemas.microsoft.com/office/drawing/2014/main" id="{5ECEF2DB-E6A8-4506-9BCD-FC3B9BB631F0}"/>
              </a:ext>
            </a:extLst>
          </p:cNvPr>
          <p:cNvSpPr txBox="1"/>
          <p:nvPr/>
        </p:nvSpPr>
        <p:spPr>
          <a:xfrm>
            <a:off x="4571994" y="8575861"/>
            <a:ext cx="4700709" cy="83576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1300"/>
              </a:lnSpc>
            </a:pPr>
            <a:r>
              <a:rPr lang="en-US" altLang="ko-KR" sz="67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A+C-D+F-I = </a:t>
            </a:r>
            <a:endParaRPr lang="ko-KR" sz="67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sp>
        <p:nvSpPr>
          <p:cNvPr id="121" name="TextBox 29">
            <a:extLst>
              <a:ext uri="{FF2B5EF4-FFF2-40B4-BE49-F238E27FC236}">
                <a16:creationId xmlns:a16="http://schemas.microsoft.com/office/drawing/2014/main" id="{B8452058-4121-4EE2-BD09-8274521AE3DA}"/>
              </a:ext>
            </a:extLst>
          </p:cNvPr>
          <p:cNvSpPr txBox="1"/>
          <p:nvPr/>
        </p:nvSpPr>
        <p:spPr>
          <a:xfrm>
            <a:off x="9346660" y="8561539"/>
            <a:ext cx="7779886" cy="83576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1300"/>
              </a:lnSpc>
            </a:pPr>
            <a:r>
              <a:rPr lang="en-US" altLang="ko-KR" sz="6700" b="1" i="0" u="none" strike="noStrike" spc="-400" dirty="0">
                <a:solidFill>
                  <a:srgbClr val="FF8D7C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8+14-11+90-24 = 77 </a:t>
            </a:r>
            <a:endParaRPr lang="ko-KR" sz="6700" b="1" i="0" u="none" strike="noStrike" spc="-400" dirty="0">
              <a:solidFill>
                <a:srgbClr val="FF8D7C"/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58BB818-AAE0-45D7-90DD-9E072DC9DF25}"/>
              </a:ext>
            </a:extLst>
          </p:cNvPr>
          <p:cNvSpPr txBox="1"/>
          <p:nvPr/>
        </p:nvSpPr>
        <p:spPr>
          <a:xfrm>
            <a:off x="1223970" y="3656795"/>
            <a:ext cx="623081" cy="769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FF8D7C"/>
                </a:solidFill>
              </a:rPr>
              <a:t>8</a:t>
            </a:r>
            <a:endParaRPr lang="ko-KR" altLang="en-US" sz="4400" b="1" dirty="0">
              <a:solidFill>
                <a:srgbClr val="FF8D7C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1E89EA6-E678-4715-833D-7D920FEDD478}"/>
              </a:ext>
            </a:extLst>
          </p:cNvPr>
          <p:cNvSpPr txBox="1"/>
          <p:nvPr/>
        </p:nvSpPr>
        <p:spPr>
          <a:xfrm>
            <a:off x="4731438" y="5929317"/>
            <a:ext cx="623081" cy="769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FF8D7C"/>
                </a:solidFill>
              </a:rPr>
              <a:t>9</a:t>
            </a:r>
            <a:endParaRPr lang="ko-KR" altLang="en-US" sz="4400" b="1" dirty="0">
              <a:solidFill>
                <a:srgbClr val="FF8D7C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85A3976-0624-4AF4-837D-09A8493A04F8}"/>
              </a:ext>
            </a:extLst>
          </p:cNvPr>
          <p:cNvSpPr txBox="1"/>
          <p:nvPr/>
        </p:nvSpPr>
        <p:spPr>
          <a:xfrm>
            <a:off x="7392621" y="2641513"/>
            <a:ext cx="81301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FF8D7C"/>
                </a:solidFill>
              </a:rPr>
              <a:t>14</a:t>
            </a:r>
            <a:endParaRPr lang="ko-KR" altLang="en-US" sz="4400" b="1" dirty="0">
              <a:solidFill>
                <a:srgbClr val="FF8D7C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5717529-A936-4C0E-BE02-946361DBFECF}"/>
              </a:ext>
            </a:extLst>
          </p:cNvPr>
          <p:cNvSpPr txBox="1"/>
          <p:nvPr/>
        </p:nvSpPr>
        <p:spPr>
          <a:xfrm>
            <a:off x="10384434" y="2633024"/>
            <a:ext cx="81301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FF8D7C"/>
                </a:solidFill>
              </a:rPr>
              <a:t>11</a:t>
            </a:r>
            <a:endParaRPr lang="ko-KR" altLang="en-US" sz="4400" b="1" dirty="0">
              <a:solidFill>
                <a:srgbClr val="FF8D7C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0200180-12A8-4936-81F6-A99A0A92734E}"/>
              </a:ext>
            </a:extLst>
          </p:cNvPr>
          <p:cNvSpPr txBox="1"/>
          <p:nvPr/>
        </p:nvSpPr>
        <p:spPr>
          <a:xfrm>
            <a:off x="11099088" y="4961536"/>
            <a:ext cx="81301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FF8D7C"/>
                </a:solidFill>
              </a:rPr>
              <a:t>13</a:t>
            </a:r>
            <a:endParaRPr lang="ko-KR" altLang="en-US" sz="4400" b="1" dirty="0">
              <a:solidFill>
                <a:srgbClr val="FF8D7C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72FC99D-1A9C-4395-81AF-B30AA185BD51}"/>
              </a:ext>
            </a:extLst>
          </p:cNvPr>
          <p:cNvSpPr txBox="1"/>
          <p:nvPr/>
        </p:nvSpPr>
        <p:spPr>
          <a:xfrm>
            <a:off x="13720228" y="1790470"/>
            <a:ext cx="81301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</a:rPr>
              <a:t>90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831E56E-8290-4BD6-8A72-53848C0EF059}"/>
              </a:ext>
            </a:extLst>
          </p:cNvPr>
          <p:cNvSpPr txBox="1"/>
          <p:nvPr/>
        </p:nvSpPr>
        <p:spPr>
          <a:xfrm>
            <a:off x="16491006" y="3083000"/>
            <a:ext cx="81301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FF8D7C"/>
                </a:solidFill>
              </a:rPr>
              <a:t>22</a:t>
            </a:r>
            <a:endParaRPr lang="ko-KR" altLang="en-US" sz="4400" b="1" dirty="0">
              <a:solidFill>
                <a:srgbClr val="FF8D7C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58839C6-E9CF-48BB-953E-28E9395E7C46}"/>
              </a:ext>
            </a:extLst>
          </p:cNvPr>
          <p:cNvSpPr txBox="1"/>
          <p:nvPr/>
        </p:nvSpPr>
        <p:spPr>
          <a:xfrm>
            <a:off x="13741118" y="6375485"/>
            <a:ext cx="81301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FF8D7C"/>
                </a:solidFill>
              </a:rPr>
              <a:t>21</a:t>
            </a:r>
            <a:endParaRPr lang="ko-KR" altLang="en-US" sz="4400" b="1" dirty="0">
              <a:solidFill>
                <a:srgbClr val="FF8D7C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050CEA0-A5FD-4339-84AB-E805584308B2}"/>
              </a:ext>
            </a:extLst>
          </p:cNvPr>
          <p:cNvSpPr txBox="1"/>
          <p:nvPr/>
        </p:nvSpPr>
        <p:spPr>
          <a:xfrm>
            <a:off x="16285023" y="5628805"/>
            <a:ext cx="81301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FF8D7C"/>
                </a:solidFill>
              </a:rPr>
              <a:t>24</a:t>
            </a:r>
            <a:endParaRPr lang="ko-KR" altLang="en-US" sz="4400" b="1" dirty="0">
              <a:solidFill>
                <a:srgbClr val="FF8D7C"/>
              </a:solidFill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4518F8D9-33B2-4260-8149-D7E98C9CFEBB}"/>
              </a:ext>
            </a:extLst>
          </p:cNvPr>
          <p:cNvGrpSpPr/>
          <p:nvPr/>
        </p:nvGrpSpPr>
        <p:grpSpPr>
          <a:xfrm>
            <a:off x="1203776" y="8045194"/>
            <a:ext cx="1754909" cy="1630272"/>
            <a:chOff x="-2255418" y="3836976"/>
            <a:chExt cx="1754909" cy="1630272"/>
          </a:xfrm>
        </p:grpSpPr>
        <p:sp>
          <p:nvSpPr>
            <p:cNvPr id="131" name="TextBox 33">
              <a:extLst>
                <a:ext uri="{FF2B5EF4-FFF2-40B4-BE49-F238E27FC236}">
                  <a16:creationId xmlns:a16="http://schemas.microsoft.com/office/drawing/2014/main" id="{CAC89864-C3FF-468E-B3CC-049283DE61D1}"/>
                </a:ext>
              </a:extLst>
            </p:cNvPr>
            <p:cNvSpPr txBox="1"/>
            <p:nvPr/>
          </p:nvSpPr>
          <p:spPr>
            <a:xfrm>
              <a:off x="-2075317" y="4317731"/>
              <a:ext cx="1574808" cy="11495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altLang="en-US" sz="4800" spc="-100" dirty="0">
                  <a:solidFill>
                    <a:srgbClr val="C23B3B"/>
                  </a:solidFill>
                  <a:ea typeface="KOHIBaeumOTF"/>
                </a:rPr>
                <a:t>정답</a:t>
              </a:r>
              <a:endParaRPr lang="ko-KR" sz="4800" b="0" i="0" u="none" strike="noStrike" spc="-100" dirty="0">
                <a:solidFill>
                  <a:srgbClr val="C23B3B"/>
                </a:solidFill>
                <a:ea typeface="KOHIBaeumOTF"/>
              </a:endParaRPr>
            </a:p>
          </p:txBody>
        </p:sp>
        <p:pic>
          <p:nvPicPr>
            <p:cNvPr id="132" name="Picture 6">
              <a:extLst>
                <a:ext uri="{FF2B5EF4-FFF2-40B4-BE49-F238E27FC236}">
                  <a16:creationId xmlns:a16="http://schemas.microsoft.com/office/drawing/2014/main" id="{74E69332-2841-4BB7-8600-C9EDB11D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296233">
              <a:off x="-2255418" y="3836976"/>
              <a:ext cx="279426" cy="1312395"/>
            </a:xfrm>
            <a:prstGeom prst="rect">
              <a:avLst/>
            </a:prstGeom>
          </p:spPr>
        </p:pic>
      </p:grpSp>
      <p:sp>
        <p:nvSpPr>
          <p:cNvPr id="64" name="TextBox 21">
            <a:extLst>
              <a:ext uri="{FF2B5EF4-FFF2-40B4-BE49-F238E27FC236}">
                <a16:creationId xmlns:a16="http://schemas.microsoft.com/office/drawing/2014/main" id="{EA37E32D-1CD0-49C8-B64A-4073423102CF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65" name="그림 64">
            <a:extLst>
              <a:ext uri="{FF2B5EF4-FFF2-40B4-BE49-F238E27FC236}">
                <a16:creationId xmlns:a16="http://schemas.microsoft.com/office/drawing/2014/main" id="{15CE5D75-263D-4EFD-B7F1-BF3CA35A16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23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1" grpId="0"/>
      <p:bldP spid="57" grpId="0"/>
      <p:bldP spid="63" grpId="0"/>
      <p:bldP spid="68" grpId="0"/>
      <p:bldP spid="87" grpId="0"/>
      <p:bldP spid="90" grpId="0"/>
      <p:bldP spid="96" grpId="0"/>
      <p:bldP spid="99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59" name="Picture 6">
            <a:extLst>
              <a:ext uri="{FF2B5EF4-FFF2-40B4-BE49-F238E27FC236}">
                <a16:creationId xmlns:a16="http://schemas.microsoft.com/office/drawing/2014/main" id="{EAFB3199-1756-4129-8F65-6A251FF12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1028700"/>
            <a:ext cx="17335500" cy="8787255"/>
          </a:xfrm>
          <a:prstGeom prst="rect">
            <a:avLst/>
          </a:prstGeom>
        </p:spPr>
      </p:pic>
      <p:pic>
        <p:nvPicPr>
          <p:cNvPr id="102" name="Picture 4">
            <a:extLst>
              <a:ext uri="{FF2B5EF4-FFF2-40B4-BE49-F238E27FC236}">
                <a16:creationId xmlns:a16="http://schemas.microsoft.com/office/drawing/2014/main" id="{7C581F13-7FC4-497F-BE32-3E922FE9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DEA4491E-0876-4104-A993-4F7D16AA891A}"/>
              </a:ext>
            </a:extLst>
          </p:cNvPr>
          <p:cNvGrpSpPr/>
          <p:nvPr/>
        </p:nvGrpSpPr>
        <p:grpSpPr>
          <a:xfrm>
            <a:off x="631583" y="1416253"/>
            <a:ext cx="1845053" cy="1497295"/>
            <a:chOff x="1868975" y="5700019"/>
            <a:chExt cx="1845053" cy="1497295"/>
          </a:xfrm>
        </p:grpSpPr>
        <p:pic>
          <p:nvPicPr>
            <p:cNvPr id="122" name="Picture 7">
              <a:extLst>
                <a:ext uri="{FF2B5EF4-FFF2-40B4-BE49-F238E27FC236}">
                  <a16:creationId xmlns:a16="http://schemas.microsoft.com/office/drawing/2014/main" id="{DC51E823-D41B-4045-B586-C93DBFE85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3300000">
              <a:off x="2042854" y="5526140"/>
              <a:ext cx="1497295" cy="1845053"/>
            </a:xfrm>
            <a:prstGeom prst="rect">
              <a:avLst/>
            </a:prstGeom>
          </p:spPr>
        </p:pic>
        <p:pic>
          <p:nvPicPr>
            <p:cNvPr id="123" name="Picture 8">
              <a:extLst>
                <a:ext uri="{FF2B5EF4-FFF2-40B4-BE49-F238E27FC236}">
                  <a16:creationId xmlns:a16="http://schemas.microsoft.com/office/drawing/2014/main" id="{D761759F-1F75-4827-9F06-587771F75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824" y="5954464"/>
              <a:ext cx="1403742" cy="876300"/>
            </a:xfrm>
            <a:prstGeom prst="rect">
              <a:avLst/>
            </a:prstGeom>
          </p:spPr>
        </p:pic>
      </p:grpSp>
      <p:sp>
        <p:nvSpPr>
          <p:cNvPr id="13" name="TextBox 29">
            <a:extLst>
              <a:ext uri="{FF2B5EF4-FFF2-40B4-BE49-F238E27FC236}">
                <a16:creationId xmlns:a16="http://schemas.microsoft.com/office/drawing/2014/main" id="{C490A3C1-C94D-4587-9E14-194980CB22F5}"/>
              </a:ext>
            </a:extLst>
          </p:cNvPr>
          <p:cNvSpPr txBox="1"/>
          <p:nvPr/>
        </p:nvSpPr>
        <p:spPr>
          <a:xfrm>
            <a:off x="1192748" y="4710810"/>
            <a:ext cx="15902504" cy="323719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just">
              <a:lnSpc>
                <a:spcPct val="91300"/>
              </a:lnSpc>
            </a:pPr>
            <a:r>
              <a:rPr lang="ko-KR" altLang="en-US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행운의 수는 폴란드 출신의 미국 사학자 </a:t>
            </a:r>
            <a:r>
              <a:rPr lang="ko-KR" altLang="en-US" sz="4800" b="1" i="0" u="none" strike="noStrike" spc="-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스타니슬라프</a:t>
            </a:r>
            <a:r>
              <a:rPr lang="ko-KR" altLang="en-US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</a:t>
            </a:r>
            <a:r>
              <a:rPr lang="ko-KR" altLang="en-US" sz="4800" b="1" i="0" u="none" strike="noStrike" spc="-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울람이</a:t>
            </a:r>
            <a:r>
              <a:rPr lang="ko-KR" altLang="en-US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</a:t>
            </a:r>
            <a:r>
              <a:rPr lang="en-US" altLang="ko-KR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1950</a:t>
            </a:r>
            <a:r>
              <a:rPr lang="ko-KR" altLang="en-US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년대에 수학적으로 정의하고 이름을 붙였다</a:t>
            </a:r>
            <a:r>
              <a:rPr lang="en-US" altLang="ko-KR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.</a:t>
            </a:r>
          </a:p>
          <a:p>
            <a:pPr lvl="0" algn="just">
              <a:lnSpc>
                <a:spcPct val="91300"/>
              </a:lnSpc>
            </a:pPr>
            <a:r>
              <a:rPr lang="ko-KR" altLang="en-US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행운의 수는 </a:t>
            </a:r>
            <a:r>
              <a:rPr lang="ko-KR" altLang="en-US" sz="4800" b="1" spc="-400" dirty="0">
                <a:solidFill>
                  <a:srgbClr val="FF8D7C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특별한 규칙에 의해 수를 지워 나갔을 때 남은 수</a:t>
            </a:r>
            <a:r>
              <a:rPr lang="ko-KR" altLang="en-US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들을 말한다</a:t>
            </a:r>
            <a:r>
              <a:rPr lang="en-US" altLang="ko-KR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. </a:t>
            </a:r>
          </a:p>
          <a:p>
            <a:pPr lvl="0" algn="just">
              <a:lnSpc>
                <a:spcPct val="91300"/>
              </a:lnSpc>
            </a:pPr>
            <a:r>
              <a:rPr lang="ko-KR" altLang="en-US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이때 남은 수들이 지워지는 것을 피할 수 있었기 때문에 </a:t>
            </a:r>
            <a:r>
              <a:rPr lang="ko-KR" altLang="en-US" sz="4800" b="1" spc="-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울람은</a:t>
            </a:r>
            <a:r>
              <a:rPr lang="ko-KR" altLang="en-US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이 수들을 </a:t>
            </a:r>
            <a:endParaRPr lang="en-US" altLang="ko-KR" sz="4800" b="1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  <a:p>
            <a:pPr lvl="0" algn="just">
              <a:lnSpc>
                <a:spcPct val="91300"/>
              </a:lnSpc>
            </a:pPr>
            <a:r>
              <a:rPr lang="ko-KR" altLang="en-US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운이 좋은 수</a:t>
            </a:r>
            <a:r>
              <a:rPr lang="en-US" altLang="ko-KR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(lucky number)</a:t>
            </a:r>
            <a:r>
              <a:rPr lang="ko-KR" altLang="en-US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라고 불렀다</a:t>
            </a:r>
            <a:r>
              <a:rPr lang="en-US" altLang="ko-KR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.</a:t>
            </a:r>
            <a:endParaRPr lang="ko-KR" sz="48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pic>
        <p:nvPicPr>
          <p:cNvPr id="15" name="Picture 27">
            <a:extLst>
              <a:ext uri="{FF2B5EF4-FFF2-40B4-BE49-F238E27FC236}">
                <a16:creationId xmlns:a16="http://schemas.microsoft.com/office/drawing/2014/main" id="{3CE9DE69-69DF-49EF-BF85-4AF8FDA33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1944" y="2034330"/>
            <a:ext cx="1500337" cy="144207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98163A3A-EC14-4DF2-B8E2-13D1359CA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0000">
            <a:off x="13008264" y="3323401"/>
            <a:ext cx="901779" cy="901779"/>
          </a:xfrm>
          <a:prstGeom prst="rect">
            <a:avLst/>
          </a:prstGeom>
        </p:spPr>
      </p:pic>
      <p:sp>
        <p:nvSpPr>
          <p:cNvPr id="16" name="TextBox 29">
            <a:extLst>
              <a:ext uri="{FF2B5EF4-FFF2-40B4-BE49-F238E27FC236}">
                <a16:creationId xmlns:a16="http://schemas.microsoft.com/office/drawing/2014/main" id="{323A601B-6835-4778-94CA-916107266029}"/>
              </a:ext>
            </a:extLst>
          </p:cNvPr>
          <p:cNvSpPr txBox="1"/>
          <p:nvPr/>
        </p:nvSpPr>
        <p:spPr>
          <a:xfrm>
            <a:off x="2899480" y="1811975"/>
            <a:ext cx="8602844" cy="876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1300"/>
              </a:lnSpc>
            </a:pPr>
            <a:r>
              <a:rPr lang="ko-KR" altLang="en-US" sz="67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행운의 수</a:t>
            </a:r>
            <a:r>
              <a:rPr lang="en-US" altLang="ko-KR" sz="67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(lucky number)</a:t>
            </a:r>
            <a:endParaRPr lang="ko-KR" sz="67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9EF1603E-A861-4103-8FF3-2D9175C62B3D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1C13A5DA-8D62-4592-A170-6E60CA2656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26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59" name="Picture 6">
            <a:extLst>
              <a:ext uri="{FF2B5EF4-FFF2-40B4-BE49-F238E27FC236}">
                <a16:creationId xmlns:a16="http://schemas.microsoft.com/office/drawing/2014/main" id="{EAFB3199-1756-4129-8F65-6A251FF12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1028700"/>
            <a:ext cx="17335500" cy="8787255"/>
          </a:xfrm>
          <a:prstGeom prst="rect">
            <a:avLst/>
          </a:prstGeom>
        </p:spPr>
      </p:pic>
      <p:pic>
        <p:nvPicPr>
          <p:cNvPr id="82" name="Picture 26">
            <a:extLst>
              <a:ext uri="{FF2B5EF4-FFF2-40B4-BE49-F238E27FC236}">
                <a16:creationId xmlns:a16="http://schemas.microsoft.com/office/drawing/2014/main" id="{498E5E68-8B40-4B5A-B4DA-AE12179F7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406978">
            <a:off x="13256689" y="7456764"/>
            <a:ext cx="1240931" cy="604556"/>
          </a:xfrm>
          <a:prstGeom prst="rect">
            <a:avLst/>
          </a:prstGeom>
        </p:spPr>
      </p:pic>
      <p:sp>
        <p:nvSpPr>
          <p:cNvPr id="85" name="TextBox 29">
            <a:extLst>
              <a:ext uri="{FF2B5EF4-FFF2-40B4-BE49-F238E27FC236}">
                <a16:creationId xmlns:a16="http://schemas.microsoft.com/office/drawing/2014/main" id="{A973A186-D241-4590-8017-36F062CD0884}"/>
              </a:ext>
            </a:extLst>
          </p:cNvPr>
          <p:cNvSpPr txBox="1"/>
          <p:nvPr/>
        </p:nvSpPr>
        <p:spPr>
          <a:xfrm>
            <a:off x="2638952" y="1797253"/>
            <a:ext cx="8257648" cy="87607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1300"/>
              </a:lnSpc>
            </a:pPr>
            <a:r>
              <a:rPr lang="ko-KR" altLang="en-US" sz="67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자연수에서 행운의 수 찾기</a:t>
            </a:r>
            <a:endParaRPr lang="ko-KR" sz="67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pic>
        <p:nvPicPr>
          <p:cNvPr id="102" name="Picture 4">
            <a:extLst>
              <a:ext uri="{FF2B5EF4-FFF2-40B4-BE49-F238E27FC236}">
                <a16:creationId xmlns:a16="http://schemas.microsoft.com/office/drawing/2014/main" id="{7C581F13-7FC4-497F-BE32-3E922FE95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A45B2BAE-F667-4E7B-B296-D9CDDA6935AA}"/>
              </a:ext>
            </a:extLst>
          </p:cNvPr>
          <p:cNvGrpSpPr/>
          <p:nvPr/>
        </p:nvGrpSpPr>
        <p:grpSpPr>
          <a:xfrm>
            <a:off x="1670848" y="3655056"/>
            <a:ext cx="15224653" cy="3199861"/>
            <a:chOff x="910732" y="3273561"/>
            <a:chExt cx="11281268" cy="2436211"/>
          </a:xfrm>
        </p:grpSpPr>
        <p:sp>
          <p:nvSpPr>
            <p:cNvPr id="126" name="TextBox 29">
              <a:extLst>
                <a:ext uri="{FF2B5EF4-FFF2-40B4-BE49-F238E27FC236}">
                  <a16:creationId xmlns:a16="http://schemas.microsoft.com/office/drawing/2014/main" id="{71B4456C-CA12-41C5-9CC0-78335A228A1D}"/>
                </a:ext>
              </a:extLst>
            </p:cNvPr>
            <p:cNvSpPr txBox="1"/>
            <p:nvPr/>
          </p:nvSpPr>
          <p:spPr>
            <a:xfrm>
              <a:off x="1192748" y="3630569"/>
              <a:ext cx="10999252" cy="181773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685800" lvl="0" indent="-685800" algn="just">
                <a:lnSpc>
                  <a:spcPct val="91300"/>
                </a:lnSpc>
                <a:buFontTx/>
                <a:buChar char="-"/>
              </a:pPr>
              <a:r>
                <a:rPr lang="en-US" altLang="ko-KR" sz="4000" b="1" i="0" u="none" strike="noStrike" spc="-400" dirty="0">
                  <a:solidFill>
                    <a:srgbClr val="FF8D7C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‘2’</a:t>
              </a:r>
              <a:r>
                <a:rPr lang="ko-KR" altLang="en-US" sz="4000" b="1" i="0" u="none" strike="noStrike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에서 시작한다  </a:t>
              </a:r>
              <a:r>
                <a:rPr lang="en-US" altLang="ko-KR" sz="4000" b="1" i="0" u="none" strike="noStrike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=&gt;  </a:t>
              </a:r>
              <a:r>
                <a:rPr lang="ko-KR" altLang="en-US" sz="4000" b="1" i="0" u="none" strike="noStrike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 </a:t>
              </a:r>
              <a:r>
                <a:rPr lang="en-US" altLang="ko-KR" sz="4000" b="1" i="0" u="none" strike="noStrike" spc="-400" dirty="0">
                  <a:solidFill>
                    <a:srgbClr val="FF8D7C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“2”</a:t>
              </a:r>
              <a:r>
                <a:rPr lang="ko-KR" altLang="en-US" sz="4000" b="1" i="0" u="none" strike="noStrike" spc="-400" dirty="0">
                  <a:solidFill>
                    <a:srgbClr val="FF8D7C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의 배수 번째 수 </a:t>
              </a:r>
              <a:r>
                <a:rPr lang="ko-KR" altLang="en-US" sz="4000" b="1" i="0" u="none" strike="noStrike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를 모두 지운다</a:t>
              </a:r>
              <a:endParaRPr lang="en-US" altLang="ko-KR" sz="4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endParaRPr>
            </a:p>
            <a:p>
              <a:pPr marL="685800" lvl="0" indent="-685800" algn="just">
                <a:lnSpc>
                  <a:spcPct val="91300"/>
                </a:lnSpc>
                <a:buFontTx/>
                <a:buChar char="-"/>
              </a:pPr>
              <a:r>
                <a:rPr lang="ko-KR" altLang="en-US" sz="40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남아 있는 수에서  </a:t>
              </a:r>
              <a:r>
                <a:rPr lang="en-US" altLang="ko-KR" sz="40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‘2’ </a:t>
              </a:r>
              <a:r>
                <a:rPr lang="ko-KR" altLang="en-US" sz="4000" b="1" spc="-400" dirty="0">
                  <a:solidFill>
                    <a:srgbClr val="00B05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다음 수는 </a:t>
              </a:r>
              <a:r>
                <a:rPr lang="en-US" altLang="ko-KR" sz="4000" b="1" spc="-400" dirty="0">
                  <a:solidFill>
                    <a:srgbClr val="00B05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‘3’</a:t>
              </a:r>
              <a:r>
                <a:rPr lang="ko-KR" altLang="en-US" sz="40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이다  </a:t>
              </a:r>
              <a:r>
                <a:rPr lang="en-US" altLang="ko-KR" sz="40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=&gt; </a:t>
              </a:r>
              <a:r>
                <a:rPr lang="ko-KR" altLang="en-US" sz="40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 </a:t>
              </a:r>
              <a:r>
                <a:rPr lang="en-US" altLang="ko-KR" sz="4000" b="1" spc="-400" dirty="0">
                  <a:solidFill>
                    <a:srgbClr val="00B05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“3”</a:t>
              </a:r>
              <a:r>
                <a:rPr lang="ko-KR" altLang="en-US" sz="4000" b="1" spc="-400" dirty="0">
                  <a:solidFill>
                    <a:srgbClr val="00B05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의 배수 번째 수 </a:t>
              </a:r>
              <a:r>
                <a:rPr lang="ko-KR" altLang="en-US" sz="40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를 모두 지운다</a:t>
              </a:r>
              <a:endParaRPr lang="en-US" altLang="ko-KR" sz="4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endParaRPr>
            </a:p>
            <a:p>
              <a:pPr marL="685800" lvl="0" indent="-685800" algn="just">
                <a:lnSpc>
                  <a:spcPct val="91300"/>
                </a:lnSpc>
                <a:buFontTx/>
                <a:buChar char="-"/>
              </a:pPr>
              <a:r>
                <a:rPr lang="ko-KR" altLang="en-US" sz="40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남아 있는 수에서 </a:t>
              </a:r>
              <a:r>
                <a:rPr lang="en-US" altLang="ko-KR" sz="40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‘3’ </a:t>
              </a:r>
              <a:r>
                <a:rPr lang="ko-KR" altLang="en-US" sz="4000" b="1" spc="-400" dirty="0">
                  <a:solidFill>
                    <a:srgbClr val="00B0F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다음 수는 </a:t>
              </a:r>
              <a:r>
                <a:rPr lang="en-US" altLang="ko-KR" sz="4000" b="1" spc="-400" dirty="0">
                  <a:solidFill>
                    <a:srgbClr val="00B0F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‘x’</a:t>
              </a:r>
              <a:r>
                <a:rPr lang="ko-KR" altLang="en-US" sz="40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이다  </a:t>
              </a:r>
              <a:r>
                <a:rPr lang="en-US" altLang="ko-KR" sz="40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=&gt; </a:t>
              </a:r>
              <a:r>
                <a:rPr lang="ko-KR" altLang="en-US" sz="4000" b="1" spc="-400" dirty="0">
                  <a:solidFill>
                    <a:srgbClr val="00B0F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 </a:t>
              </a:r>
              <a:r>
                <a:rPr lang="en-US" altLang="ko-KR" sz="4000" b="1" spc="-400" dirty="0">
                  <a:solidFill>
                    <a:srgbClr val="00B0F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“x”</a:t>
              </a:r>
              <a:r>
                <a:rPr lang="ko-KR" altLang="en-US" sz="4000" b="1" spc="-400" dirty="0">
                  <a:solidFill>
                    <a:srgbClr val="00B0F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의 배수 번째 수</a:t>
              </a:r>
              <a:r>
                <a:rPr lang="ko-KR" altLang="en-US" sz="4000" b="1" spc="-400" dirty="0">
                  <a:solidFill>
                    <a:srgbClr val="FF8D7C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 </a:t>
              </a:r>
              <a:r>
                <a:rPr lang="ko-KR" altLang="en-US" sz="40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를 모두 지운다</a:t>
              </a:r>
              <a:endParaRPr lang="en-US" altLang="ko-KR" sz="4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endParaRPr>
            </a:p>
            <a:p>
              <a:pPr marL="685800" indent="-685800" algn="just">
                <a:lnSpc>
                  <a:spcPct val="91300"/>
                </a:lnSpc>
                <a:buFontTx/>
                <a:buChar char="-"/>
              </a:pPr>
              <a:r>
                <a:rPr lang="ko-KR" altLang="en-US" sz="40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위의</a:t>
              </a:r>
              <a:r>
                <a:rPr lang="en-US" altLang="ko-KR" sz="40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 </a:t>
              </a:r>
              <a:r>
                <a:rPr lang="ko-KR" altLang="en-US" sz="40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과정을 반복한다</a:t>
              </a:r>
              <a:endParaRPr lang="en-US" altLang="ko-KR" sz="4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endParaRPr>
            </a:p>
            <a:p>
              <a:pPr marL="685800" lvl="0" indent="-685800" algn="just">
                <a:lnSpc>
                  <a:spcPct val="91300"/>
                </a:lnSpc>
                <a:buFontTx/>
                <a:buChar char="-"/>
              </a:pPr>
              <a:endParaRPr lang="en-US" altLang="ko-KR" sz="4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endParaRPr>
            </a:p>
            <a:p>
              <a:pPr marL="685800" lvl="0" indent="-685800" algn="just">
                <a:lnSpc>
                  <a:spcPct val="91300"/>
                </a:lnSpc>
                <a:buFontTx/>
                <a:buChar char="-"/>
              </a:pPr>
              <a:endParaRPr lang="en-US" altLang="ko-KR" sz="4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endParaRPr>
            </a:p>
            <a:p>
              <a:pPr marL="685800" lvl="0" indent="-685800" algn="just">
                <a:lnSpc>
                  <a:spcPct val="91300"/>
                </a:lnSpc>
                <a:buFontTx/>
                <a:buChar char="-"/>
              </a:pPr>
              <a:endParaRPr lang="en-US" altLang="ko-KR" sz="4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endParaRPr>
            </a:p>
            <a:p>
              <a:pPr marL="685800" lvl="0" indent="-685800" algn="just">
                <a:lnSpc>
                  <a:spcPct val="91300"/>
                </a:lnSpc>
                <a:buFontTx/>
                <a:buChar char="-"/>
              </a:pPr>
              <a:endParaRPr lang="ko-KR" sz="4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endParaRPr>
            </a:p>
          </p:txBody>
        </p:sp>
        <p:pic>
          <p:nvPicPr>
            <p:cNvPr id="133" name="Picture 32">
              <a:extLst>
                <a:ext uri="{FF2B5EF4-FFF2-40B4-BE49-F238E27FC236}">
                  <a16:creationId xmlns:a16="http://schemas.microsoft.com/office/drawing/2014/main" id="{38682D81-AFF6-4D5F-A053-99257142F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-19652" y="4440443"/>
              <a:ext cx="2020916" cy="160148"/>
            </a:xfrm>
            <a:prstGeom prst="rect">
              <a:avLst/>
            </a:prstGeom>
          </p:spPr>
        </p:pic>
        <p:pic>
          <p:nvPicPr>
            <p:cNvPr id="160" name="Picture 32">
              <a:extLst>
                <a:ext uri="{FF2B5EF4-FFF2-40B4-BE49-F238E27FC236}">
                  <a16:creationId xmlns:a16="http://schemas.microsoft.com/office/drawing/2014/main" id="{0817700A-0E58-4F17-866A-FD4BD8CF4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1184">
              <a:off x="978540" y="3331262"/>
              <a:ext cx="2020916" cy="160148"/>
            </a:xfrm>
            <a:prstGeom prst="rect">
              <a:avLst/>
            </a:prstGeom>
          </p:spPr>
        </p:pic>
        <p:pic>
          <p:nvPicPr>
            <p:cNvPr id="161" name="Picture 32">
              <a:extLst>
                <a:ext uri="{FF2B5EF4-FFF2-40B4-BE49-F238E27FC236}">
                  <a16:creationId xmlns:a16="http://schemas.microsoft.com/office/drawing/2014/main" id="{AF6B2862-7C79-4674-B3A5-B04BDC67F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1184">
              <a:off x="2932009" y="3302753"/>
              <a:ext cx="2020916" cy="160148"/>
            </a:xfrm>
            <a:prstGeom prst="rect">
              <a:avLst/>
            </a:prstGeom>
          </p:spPr>
        </p:pic>
        <p:pic>
          <p:nvPicPr>
            <p:cNvPr id="162" name="Picture 32">
              <a:extLst>
                <a:ext uri="{FF2B5EF4-FFF2-40B4-BE49-F238E27FC236}">
                  <a16:creationId xmlns:a16="http://schemas.microsoft.com/office/drawing/2014/main" id="{6B382B4A-4243-4AF1-BA1C-FA5661B75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1184">
              <a:off x="4912953" y="3302070"/>
              <a:ext cx="2020916" cy="160148"/>
            </a:xfrm>
            <a:prstGeom prst="rect">
              <a:avLst/>
            </a:prstGeom>
          </p:spPr>
        </p:pic>
        <p:pic>
          <p:nvPicPr>
            <p:cNvPr id="163" name="Picture 32">
              <a:extLst>
                <a:ext uri="{FF2B5EF4-FFF2-40B4-BE49-F238E27FC236}">
                  <a16:creationId xmlns:a16="http://schemas.microsoft.com/office/drawing/2014/main" id="{39385F0E-61A3-45CC-9B2A-224D86EE2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1184">
              <a:off x="6866422" y="3273561"/>
              <a:ext cx="2020916" cy="160148"/>
            </a:xfrm>
            <a:prstGeom prst="rect">
              <a:avLst/>
            </a:prstGeom>
          </p:spPr>
        </p:pic>
        <p:pic>
          <p:nvPicPr>
            <p:cNvPr id="164" name="Picture 32">
              <a:extLst>
                <a:ext uri="{FF2B5EF4-FFF2-40B4-BE49-F238E27FC236}">
                  <a16:creationId xmlns:a16="http://schemas.microsoft.com/office/drawing/2014/main" id="{76B5CE7F-D379-46BD-9B3F-AB33BB7FC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1184">
              <a:off x="8854521" y="3273561"/>
              <a:ext cx="2020916" cy="160148"/>
            </a:xfrm>
            <a:prstGeom prst="rect">
              <a:avLst/>
            </a:prstGeom>
          </p:spPr>
        </p:pic>
        <p:pic>
          <p:nvPicPr>
            <p:cNvPr id="165" name="Picture 32">
              <a:extLst>
                <a:ext uri="{FF2B5EF4-FFF2-40B4-BE49-F238E27FC236}">
                  <a16:creationId xmlns:a16="http://schemas.microsoft.com/office/drawing/2014/main" id="{E393993D-8E24-4801-824D-5D1B271A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10032858" y="3317718"/>
              <a:ext cx="2020916" cy="160148"/>
            </a:xfrm>
            <a:prstGeom prst="rect">
              <a:avLst/>
            </a:prstGeom>
          </p:spPr>
        </p:pic>
        <p:pic>
          <p:nvPicPr>
            <p:cNvPr id="166" name="Picture 32">
              <a:extLst>
                <a:ext uri="{FF2B5EF4-FFF2-40B4-BE49-F238E27FC236}">
                  <a16:creationId xmlns:a16="http://schemas.microsoft.com/office/drawing/2014/main" id="{DC36F16B-4FE0-4635-852F-A65A05A37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11076829" y="4388398"/>
              <a:ext cx="2020916" cy="160148"/>
            </a:xfrm>
            <a:prstGeom prst="rect">
              <a:avLst/>
            </a:prstGeom>
          </p:spPr>
        </p:pic>
        <p:pic>
          <p:nvPicPr>
            <p:cNvPr id="167" name="Picture 32">
              <a:extLst>
                <a:ext uri="{FF2B5EF4-FFF2-40B4-BE49-F238E27FC236}">
                  <a16:creationId xmlns:a16="http://schemas.microsoft.com/office/drawing/2014/main" id="{39DC9FE6-1142-4CD5-B30D-65E9E566B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1184">
              <a:off x="1069006" y="5549624"/>
              <a:ext cx="2020916" cy="160148"/>
            </a:xfrm>
            <a:prstGeom prst="rect">
              <a:avLst/>
            </a:prstGeom>
          </p:spPr>
        </p:pic>
        <p:pic>
          <p:nvPicPr>
            <p:cNvPr id="168" name="Picture 32">
              <a:extLst>
                <a:ext uri="{FF2B5EF4-FFF2-40B4-BE49-F238E27FC236}">
                  <a16:creationId xmlns:a16="http://schemas.microsoft.com/office/drawing/2014/main" id="{2AA326E2-9A32-4245-A188-915628618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1184">
              <a:off x="3022475" y="5521115"/>
              <a:ext cx="2020916" cy="160148"/>
            </a:xfrm>
            <a:prstGeom prst="rect">
              <a:avLst/>
            </a:prstGeom>
          </p:spPr>
        </p:pic>
        <p:pic>
          <p:nvPicPr>
            <p:cNvPr id="169" name="Picture 32">
              <a:extLst>
                <a:ext uri="{FF2B5EF4-FFF2-40B4-BE49-F238E27FC236}">
                  <a16:creationId xmlns:a16="http://schemas.microsoft.com/office/drawing/2014/main" id="{D3EC9D5E-A080-4CA7-9873-CB9A43499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1184">
              <a:off x="5003419" y="5520432"/>
              <a:ext cx="2020916" cy="160148"/>
            </a:xfrm>
            <a:prstGeom prst="rect">
              <a:avLst/>
            </a:prstGeom>
          </p:spPr>
        </p:pic>
        <p:pic>
          <p:nvPicPr>
            <p:cNvPr id="170" name="Picture 32">
              <a:extLst>
                <a:ext uri="{FF2B5EF4-FFF2-40B4-BE49-F238E27FC236}">
                  <a16:creationId xmlns:a16="http://schemas.microsoft.com/office/drawing/2014/main" id="{D87C96C5-7E79-49D8-BD7B-7BC7FE1EB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1184">
              <a:off x="6956888" y="5491923"/>
              <a:ext cx="2020916" cy="160148"/>
            </a:xfrm>
            <a:prstGeom prst="rect">
              <a:avLst/>
            </a:prstGeom>
          </p:spPr>
        </p:pic>
        <p:pic>
          <p:nvPicPr>
            <p:cNvPr id="171" name="Picture 32">
              <a:extLst>
                <a:ext uri="{FF2B5EF4-FFF2-40B4-BE49-F238E27FC236}">
                  <a16:creationId xmlns:a16="http://schemas.microsoft.com/office/drawing/2014/main" id="{D5B8ADDE-8B9B-4257-884B-31E6B1DDF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1184">
              <a:off x="8944987" y="5491923"/>
              <a:ext cx="2020916" cy="160148"/>
            </a:xfrm>
            <a:prstGeom prst="rect">
              <a:avLst/>
            </a:prstGeom>
          </p:spPr>
        </p:pic>
        <p:pic>
          <p:nvPicPr>
            <p:cNvPr id="172" name="Picture 32">
              <a:extLst>
                <a:ext uri="{FF2B5EF4-FFF2-40B4-BE49-F238E27FC236}">
                  <a16:creationId xmlns:a16="http://schemas.microsoft.com/office/drawing/2014/main" id="{2EB9B24C-D67B-43D4-BDE8-21DE1F04B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10123324" y="5536080"/>
              <a:ext cx="2020916" cy="160148"/>
            </a:xfrm>
            <a:prstGeom prst="rect">
              <a:avLst/>
            </a:prstGeom>
          </p:spPr>
        </p:pic>
      </p:grpSp>
      <p:sp>
        <p:nvSpPr>
          <p:cNvPr id="173" name="TextBox 29">
            <a:extLst>
              <a:ext uri="{FF2B5EF4-FFF2-40B4-BE49-F238E27FC236}">
                <a16:creationId xmlns:a16="http://schemas.microsoft.com/office/drawing/2014/main" id="{251A41AE-66F7-4CD7-9226-12B8F86D50CB}"/>
              </a:ext>
            </a:extLst>
          </p:cNvPr>
          <p:cNvSpPr txBox="1"/>
          <p:nvPr/>
        </p:nvSpPr>
        <p:spPr>
          <a:xfrm>
            <a:off x="4810076" y="8202348"/>
            <a:ext cx="7251281" cy="102159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1300"/>
              </a:lnSpc>
            </a:pPr>
            <a:r>
              <a:rPr lang="en-US" altLang="ko-KR" sz="67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7</a:t>
            </a:r>
            <a:r>
              <a:rPr lang="ko-KR" altLang="en-US" sz="67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번째 행운의 수는</a:t>
            </a:r>
            <a:r>
              <a:rPr lang="en-US" altLang="ko-KR" sz="67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?</a:t>
            </a:r>
            <a:endParaRPr lang="ko-KR" sz="67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432B922D-1D2E-4C65-906E-DC1B733EB410}"/>
              </a:ext>
            </a:extLst>
          </p:cNvPr>
          <p:cNvGrpSpPr/>
          <p:nvPr/>
        </p:nvGrpSpPr>
        <p:grpSpPr>
          <a:xfrm>
            <a:off x="1083780" y="1392933"/>
            <a:ext cx="1047172" cy="1499524"/>
            <a:chOff x="2594882" y="1655139"/>
            <a:chExt cx="2277836" cy="2929107"/>
          </a:xfrm>
        </p:grpSpPr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26E0E6AC-952E-4E16-ADDA-3176D9A80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94882" y="1655139"/>
              <a:ext cx="2277836" cy="2900022"/>
            </a:xfrm>
            <a:prstGeom prst="rect">
              <a:avLst/>
            </a:prstGeom>
          </p:spPr>
        </p:pic>
        <p:pic>
          <p:nvPicPr>
            <p:cNvPr id="32" name="Picture 9">
              <a:extLst>
                <a:ext uri="{FF2B5EF4-FFF2-40B4-BE49-F238E27FC236}">
                  <a16:creationId xmlns:a16="http://schemas.microsoft.com/office/drawing/2014/main" id="{801B50B3-ABDA-45E1-9D27-462E30CD3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77199" y="1968954"/>
              <a:ext cx="1529102" cy="2615292"/>
            </a:xfrm>
            <a:prstGeom prst="rect">
              <a:avLst/>
            </a:prstGeom>
          </p:spPr>
        </p:pic>
      </p:grpSp>
      <p:sp>
        <p:nvSpPr>
          <p:cNvPr id="33" name="TextBox 21">
            <a:extLst>
              <a:ext uri="{FF2B5EF4-FFF2-40B4-BE49-F238E27FC236}">
                <a16:creationId xmlns:a16="http://schemas.microsoft.com/office/drawing/2014/main" id="{981D44A0-92AA-4146-A94D-0102DE423B50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CDDBAC52-CCA6-4DB0-9775-1EADC2A559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11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59" name="Picture 6">
            <a:extLst>
              <a:ext uri="{FF2B5EF4-FFF2-40B4-BE49-F238E27FC236}">
                <a16:creationId xmlns:a16="http://schemas.microsoft.com/office/drawing/2014/main" id="{EAFB3199-1756-4129-8F65-6A251FF12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1028700"/>
            <a:ext cx="17335500" cy="8787255"/>
          </a:xfrm>
          <a:prstGeom prst="rect">
            <a:avLst/>
          </a:prstGeom>
        </p:spPr>
      </p:pic>
      <p:sp>
        <p:nvSpPr>
          <p:cNvPr id="85" name="TextBox 29">
            <a:extLst>
              <a:ext uri="{FF2B5EF4-FFF2-40B4-BE49-F238E27FC236}">
                <a16:creationId xmlns:a16="http://schemas.microsoft.com/office/drawing/2014/main" id="{A973A186-D241-4590-8017-36F062CD0884}"/>
              </a:ext>
            </a:extLst>
          </p:cNvPr>
          <p:cNvSpPr txBox="1"/>
          <p:nvPr/>
        </p:nvSpPr>
        <p:spPr>
          <a:xfrm>
            <a:off x="2552711" y="2736112"/>
            <a:ext cx="14125048" cy="5499734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1143000" lvl="0" indent="-1143000" algn="ctr">
              <a:lnSpc>
                <a:spcPct val="91300"/>
              </a:lnSpc>
              <a:buAutoNum type="arabicPlain"/>
            </a:pPr>
            <a:r>
              <a:rPr lang="en-US" altLang="ko-KR" sz="66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2    3     4      5     6     7     8     9     10</a:t>
            </a:r>
          </a:p>
          <a:p>
            <a:pPr marL="1143000" lvl="0" indent="-1143000" algn="just">
              <a:lnSpc>
                <a:spcPct val="91300"/>
              </a:lnSpc>
              <a:buAutoNum type="arabicPlain" startAt="11"/>
            </a:pPr>
            <a:r>
              <a:rPr lang="en-US" altLang="ko-KR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12     13    14     15    16     17    18    19    20</a:t>
            </a:r>
          </a:p>
          <a:p>
            <a:pPr marL="1143000" lvl="0" indent="-1143000" algn="just">
              <a:lnSpc>
                <a:spcPct val="91300"/>
              </a:lnSpc>
              <a:buAutoNum type="arabicPlain" startAt="21"/>
            </a:pPr>
            <a:r>
              <a:rPr lang="en-US" altLang="ko-KR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22     23    24    25   26    27    28    29   30 </a:t>
            </a:r>
          </a:p>
          <a:p>
            <a:pPr marL="1143000" lvl="0" indent="-1143000" algn="just">
              <a:lnSpc>
                <a:spcPct val="91300"/>
              </a:lnSpc>
              <a:buAutoNum type="arabicPlain" startAt="31"/>
            </a:pPr>
            <a:r>
              <a:rPr lang="en-US" altLang="ko-KR" sz="6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32    33    34    35   36    37   38    39   40</a:t>
            </a:r>
          </a:p>
          <a:p>
            <a:pPr marL="1143000" lvl="0" indent="-1143000" algn="just">
              <a:lnSpc>
                <a:spcPct val="91300"/>
              </a:lnSpc>
              <a:buAutoNum type="arabicPlain" startAt="41"/>
            </a:pPr>
            <a:r>
              <a:rPr lang="en-US" altLang="ko-KR" sz="6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42    43    44    45   46   47    48   49    50</a:t>
            </a:r>
          </a:p>
          <a:p>
            <a:pPr lvl="0" algn="just">
              <a:lnSpc>
                <a:spcPct val="91300"/>
              </a:lnSpc>
            </a:pPr>
            <a:r>
              <a:rPr lang="en-US" altLang="ko-KR" sz="6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51   52    53    54    55   56   57    58   59   …</a:t>
            </a:r>
          </a:p>
          <a:p>
            <a:pPr marL="1143000" lvl="0" indent="-1143000" algn="just">
              <a:lnSpc>
                <a:spcPct val="91300"/>
              </a:lnSpc>
              <a:buAutoNum type="arabicPlain" startAt="31"/>
            </a:pPr>
            <a:endParaRPr lang="en-US" altLang="ko-KR" sz="60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  <a:p>
            <a:pPr marL="1143000" lvl="0" indent="-1143000" algn="just">
              <a:lnSpc>
                <a:spcPct val="91300"/>
              </a:lnSpc>
              <a:buAutoNum type="arabicPlain" startAt="11"/>
            </a:pPr>
            <a:endParaRPr lang="ko-KR" sz="66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pic>
        <p:nvPicPr>
          <p:cNvPr id="102" name="Picture 4">
            <a:extLst>
              <a:ext uri="{FF2B5EF4-FFF2-40B4-BE49-F238E27FC236}">
                <a16:creationId xmlns:a16="http://schemas.microsoft.com/office/drawing/2014/main" id="{7C581F13-7FC4-497F-BE32-3E922FE9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sp>
        <p:nvSpPr>
          <p:cNvPr id="173" name="TextBox 29">
            <a:extLst>
              <a:ext uri="{FF2B5EF4-FFF2-40B4-BE49-F238E27FC236}">
                <a16:creationId xmlns:a16="http://schemas.microsoft.com/office/drawing/2014/main" id="{251A41AE-66F7-4CD7-9226-12B8F86D50CB}"/>
              </a:ext>
            </a:extLst>
          </p:cNvPr>
          <p:cNvSpPr txBox="1"/>
          <p:nvPr/>
        </p:nvSpPr>
        <p:spPr>
          <a:xfrm>
            <a:off x="3197907" y="8337675"/>
            <a:ext cx="7251281" cy="102159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1300"/>
              </a:lnSpc>
            </a:pPr>
            <a:r>
              <a:rPr lang="en-US" altLang="ko-KR" sz="67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7</a:t>
            </a:r>
            <a:r>
              <a:rPr lang="ko-KR" altLang="en-US" sz="67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번째 행운의 수는</a:t>
            </a:r>
            <a:r>
              <a:rPr lang="en-US" altLang="ko-KR" sz="67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?</a:t>
            </a:r>
            <a:endParaRPr lang="ko-KR" sz="67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BAB68F51-8D06-420D-A5CF-49601B2099B8}"/>
              </a:ext>
            </a:extLst>
          </p:cNvPr>
          <p:cNvGrpSpPr/>
          <p:nvPr/>
        </p:nvGrpSpPr>
        <p:grpSpPr>
          <a:xfrm>
            <a:off x="1201698" y="7943531"/>
            <a:ext cx="1754909" cy="1630272"/>
            <a:chOff x="-2255418" y="3836976"/>
            <a:chExt cx="1754909" cy="16302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1DF2B70-93E4-42C5-AEFC-ED4A1682F866}"/>
                </a:ext>
              </a:extLst>
            </p:cNvPr>
            <p:cNvSpPr txBox="1"/>
            <p:nvPr/>
          </p:nvSpPr>
          <p:spPr>
            <a:xfrm>
              <a:off x="-2075317" y="4317731"/>
              <a:ext cx="1574808" cy="11495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altLang="en-US" sz="4800" spc="-100" dirty="0">
                  <a:solidFill>
                    <a:srgbClr val="C23B3B"/>
                  </a:solidFill>
                  <a:ea typeface="KOHIBaeumOTF"/>
                </a:rPr>
                <a:t>정답</a:t>
              </a:r>
              <a:endParaRPr lang="ko-KR" sz="4800" b="0" i="0" u="none" strike="noStrike" spc="-100" dirty="0">
                <a:solidFill>
                  <a:srgbClr val="C23B3B"/>
                </a:solidFill>
                <a:ea typeface="KOHIBaeumOTF"/>
              </a:endParaRPr>
            </a:p>
          </p:txBody>
        </p:sp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6A510E8A-52D1-44A4-AB6C-5A0A524C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296233">
              <a:off x="-2255418" y="3836976"/>
              <a:ext cx="279426" cy="1312395"/>
            </a:xfrm>
            <a:prstGeom prst="rect">
              <a:avLst/>
            </a:prstGeom>
          </p:spPr>
        </p:pic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B431FA1B-922E-4D0F-8078-EC6D298F76C7}"/>
              </a:ext>
            </a:extLst>
          </p:cNvPr>
          <p:cNvSpPr/>
          <p:nvPr/>
        </p:nvSpPr>
        <p:spPr>
          <a:xfrm>
            <a:off x="786929" y="1426963"/>
            <a:ext cx="102242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600" b="1" spc="-400" dirty="0">
                <a:solidFill>
                  <a:srgbClr val="FF8D7C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“2”</a:t>
            </a:r>
            <a:r>
              <a:rPr lang="ko-KR" altLang="en-US" sz="6600" b="1" spc="-400" dirty="0">
                <a:solidFill>
                  <a:srgbClr val="FF8D7C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의 배수 번째 수 를 모두 지운다</a:t>
            </a:r>
            <a:endParaRPr lang="ko-KR" altLang="en-US" sz="6600" dirty="0">
              <a:solidFill>
                <a:srgbClr val="FF8D7C"/>
              </a:solidFill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C90068EE-657D-47D2-A0DA-6CDB65B57FF7}"/>
              </a:ext>
            </a:extLst>
          </p:cNvPr>
          <p:cNvSpPr/>
          <p:nvPr/>
        </p:nvSpPr>
        <p:spPr>
          <a:xfrm>
            <a:off x="4191000" y="2784663"/>
            <a:ext cx="7620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3C0253C7-0A13-45CE-A6B7-EA2EC719FA86}"/>
              </a:ext>
            </a:extLst>
          </p:cNvPr>
          <p:cNvSpPr/>
          <p:nvPr/>
        </p:nvSpPr>
        <p:spPr>
          <a:xfrm>
            <a:off x="6852855" y="2812047"/>
            <a:ext cx="7620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37F40375-531F-4578-8D64-B60FAF2CE3EA}"/>
              </a:ext>
            </a:extLst>
          </p:cNvPr>
          <p:cNvSpPr/>
          <p:nvPr/>
        </p:nvSpPr>
        <p:spPr>
          <a:xfrm>
            <a:off x="9746520" y="2692859"/>
            <a:ext cx="7620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BC08B156-6048-453E-B05C-B5F4905846FD}"/>
              </a:ext>
            </a:extLst>
          </p:cNvPr>
          <p:cNvSpPr/>
          <p:nvPr/>
        </p:nvSpPr>
        <p:spPr>
          <a:xfrm>
            <a:off x="12600859" y="2740035"/>
            <a:ext cx="7620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FA2300BC-BC63-4F18-82B9-694656A8545E}"/>
              </a:ext>
            </a:extLst>
          </p:cNvPr>
          <p:cNvSpPr/>
          <p:nvPr/>
        </p:nvSpPr>
        <p:spPr>
          <a:xfrm>
            <a:off x="15354289" y="2770939"/>
            <a:ext cx="833252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5F5D2E04-5C4F-45ED-A35D-637AC1D77CAB}"/>
              </a:ext>
            </a:extLst>
          </p:cNvPr>
          <p:cNvSpPr/>
          <p:nvPr/>
        </p:nvSpPr>
        <p:spPr>
          <a:xfrm>
            <a:off x="3792415" y="3662753"/>
            <a:ext cx="855785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80EADD15-48C2-4DBB-8EFA-318785D2A635}"/>
              </a:ext>
            </a:extLst>
          </p:cNvPr>
          <p:cNvSpPr/>
          <p:nvPr/>
        </p:nvSpPr>
        <p:spPr>
          <a:xfrm>
            <a:off x="6674627" y="3662753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03AF340E-B234-4F37-AE7F-E22D9A47A1D3}"/>
              </a:ext>
            </a:extLst>
          </p:cNvPr>
          <p:cNvSpPr/>
          <p:nvPr/>
        </p:nvSpPr>
        <p:spPr>
          <a:xfrm>
            <a:off x="9615235" y="3685596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ED2DAE41-7F9A-4CA0-9F22-4E1D03CE7799}"/>
              </a:ext>
            </a:extLst>
          </p:cNvPr>
          <p:cNvSpPr/>
          <p:nvPr/>
        </p:nvSpPr>
        <p:spPr>
          <a:xfrm>
            <a:off x="12647212" y="3685596"/>
            <a:ext cx="854269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A5BE4AF3-BF78-4B15-A8DC-BEC8953476A4}"/>
              </a:ext>
            </a:extLst>
          </p:cNvPr>
          <p:cNvSpPr/>
          <p:nvPr/>
        </p:nvSpPr>
        <p:spPr>
          <a:xfrm>
            <a:off x="15158841" y="3685596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17DADAE7-E407-4FAF-81F3-DF162B4646FF}"/>
              </a:ext>
            </a:extLst>
          </p:cNvPr>
          <p:cNvSpPr/>
          <p:nvPr/>
        </p:nvSpPr>
        <p:spPr>
          <a:xfrm>
            <a:off x="3830515" y="4425713"/>
            <a:ext cx="89307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586EA83E-5BAB-43DD-A2ED-C313A754FA65}"/>
              </a:ext>
            </a:extLst>
          </p:cNvPr>
          <p:cNvSpPr/>
          <p:nvPr/>
        </p:nvSpPr>
        <p:spPr>
          <a:xfrm>
            <a:off x="3792415" y="5251159"/>
            <a:ext cx="93117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54AE4D19-DB30-4279-A9F9-D771333756E3}"/>
              </a:ext>
            </a:extLst>
          </p:cNvPr>
          <p:cNvSpPr/>
          <p:nvPr/>
        </p:nvSpPr>
        <p:spPr>
          <a:xfrm>
            <a:off x="3695700" y="6151177"/>
            <a:ext cx="93117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FC27C99F-3958-402B-9A34-25B9BC3784E8}"/>
              </a:ext>
            </a:extLst>
          </p:cNvPr>
          <p:cNvSpPr/>
          <p:nvPr/>
        </p:nvSpPr>
        <p:spPr>
          <a:xfrm>
            <a:off x="3695700" y="6978605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537E2CFD-60C1-48F0-9DDA-DFFD9ADF1F12}"/>
              </a:ext>
            </a:extLst>
          </p:cNvPr>
          <p:cNvSpPr/>
          <p:nvPr/>
        </p:nvSpPr>
        <p:spPr>
          <a:xfrm>
            <a:off x="6823547" y="4513459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713535E0-4E9E-4D06-8A4E-86D031EEAA55}"/>
              </a:ext>
            </a:extLst>
          </p:cNvPr>
          <p:cNvSpPr/>
          <p:nvPr/>
        </p:nvSpPr>
        <p:spPr>
          <a:xfrm>
            <a:off x="6823547" y="5361855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id="{1246F56E-3EC8-4F60-A7EB-AAF477D46D30}"/>
              </a:ext>
            </a:extLst>
          </p:cNvPr>
          <p:cNvSpPr/>
          <p:nvPr/>
        </p:nvSpPr>
        <p:spPr>
          <a:xfrm>
            <a:off x="6702637" y="6137142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CF66FC46-562E-48CC-8160-43A61FF7DF67}"/>
              </a:ext>
            </a:extLst>
          </p:cNvPr>
          <p:cNvSpPr/>
          <p:nvPr/>
        </p:nvSpPr>
        <p:spPr>
          <a:xfrm>
            <a:off x="6794511" y="6912429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C5BD5ED9-1939-4AF7-9B96-A9C49CCA38CF}"/>
              </a:ext>
            </a:extLst>
          </p:cNvPr>
          <p:cNvSpPr/>
          <p:nvPr/>
        </p:nvSpPr>
        <p:spPr>
          <a:xfrm>
            <a:off x="9681094" y="4503509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A2CFC247-FE2C-4B28-BD9C-0F3E45F08246}"/>
              </a:ext>
            </a:extLst>
          </p:cNvPr>
          <p:cNvSpPr/>
          <p:nvPr/>
        </p:nvSpPr>
        <p:spPr>
          <a:xfrm>
            <a:off x="9681094" y="5316340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id="{98C88A61-AF93-482D-A0F6-D2BA80975B5D}"/>
              </a:ext>
            </a:extLst>
          </p:cNvPr>
          <p:cNvSpPr/>
          <p:nvPr/>
        </p:nvSpPr>
        <p:spPr>
          <a:xfrm>
            <a:off x="9681094" y="6216358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33864A64-C0B8-45D7-9677-D69383D47EB3}"/>
              </a:ext>
            </a:extLst>
          </p:cNvPr>
          <p:cNvSpPr/>
          <p:nvPr/>
        </p:nvSpPr>
        <p:spPr>
          <a:xfrm>
            <a:off x="9681094" y="6991796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id="{A80A2B65-2042-4599-AB8A-3C97CDE8C15D}"/>
              </a:ext>
            </a:extLst>
          </p:cNvPr>
          <p:cNvSpPr/>
          <p:nvPr/>
        </p:nvSpPr>
        <p:spPr>
          <a:xfrm>
            <a:off x="12713071" y="4563623"/>
            <a:ext cx="85427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사각형: 둥근 모서리 57">
            <a:extLst>
              <a:ext uri="{FF2B5EF4-FFF2-40B4-BE49-F238E27FC236}">
                <a16:creationId xmlns:a16="http://schemas.microsoft.com/office/drawing/2014/main" id="{CEF6943C-5AA8-4B91-BFB9-28FAC0554C98}"/>
              </a:ext>
            </a:extLst>
          </p:cNvPr>
          <p:cNvSpPr/>
          <p:nvPr/>
        </p:nvSpPr>
        <p:spPr>
          <a:xfrm>
            <a:off x="12498916" y="5312761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사각형: 둥근 모서리 59">
            <a:extLst>
              <a:ext uri="{FF2B5EF4-FFF2-40B4-BE49-F238E27FC236}">
                <a16:creationId xmlns:a16="http://schemas.microsoft.com/office/drawing/2014/main" id="{C5F4BDAE-9B08-47D4-85DD-A06C830F6676}"/>
              </a:ext>
            </a:extLst>
          </p:cNvPr>
          <p:cNvSpPr/>
          <p:nvPr/>
        </p:nvSpPr>
        <p:spPr>
          <a:xfrm>
            <a:off x="12548496" y="6200105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id="{25C7DC84-D461-4C9D-9A8E-B0680C80DC6B}"/>
              </a:ext>
            </a:extLst>
          </p:cNvPr>
          <p:cNvSpPr/>
          <p:nvPr/>
        </p:nvSpPr>
        <p:spPr>
          <a:xfrm>
            <a:off x="12548496" y="6905873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사각형: 둥근 모서리 61">
            <a:extLst>
              <a:ext uri="{FF2B5EF4-FFF2-40B4-BE49-F238E27FC236}">
                <a16:creationId xmlns:a16="http://schemas.microsoft.com/office/drawing/2014/main" id="{E645A6A6-EBA3-406E-B1AE-16502261A057}"/>
              </a:ext>
            </a:extLst>
          </p:cNvPr>
          <p:cNvSpPr/>
          <p:nvPr/>
        </p:nvSpPr>
        <p:spPr>
          <a:xfrm>
            <a:off x="15354289" y="4503509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사각형: 둥근 모서리 62">
            <a:extLst>
              <a:ext uri="{FF2B5EF4-FFF2-40B4-BE49-F238E27FC236}">
                <a16:creationId xmlns:a16="http://schemas.microsoft.com/office/drawing/2014/main" id="{613A312A-F99A-4F9F-BFD6-160FE25389D7}"/>
              </a:ext>
            </a:extLst>
          </p:cNvPr>
          <p:cNvSpPr/>
          <p:nvPr/>
        </p:nvSpPr>
        <p:spPr>
          <a:xfrm>
            <a:off x="15354289" y="5251159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사각형: 둥근 모서리 63">
            <a:extLst>
              <a:ext uri="{FF2B5EF4-FFF2-40B4-BE49-F238E27FC236}">
                <a16:creationId xmlns:a16="http://schemas.microsoft.com/office/drawing/2014/main" id="{F3E7FF14-244C-4265-8EEA-0801A6500CC6}"/>
              </a:ext>
            </a:extLst>
          </p:cNvPr>
          <p:cNvSpPr/>
          <p:nvPr/>
        </p:nvSpPr>
        <p:spPr>
          <a:xfrm>
            <a:off x="15373328" y="6096621"/>
            <a:ext cx="1028700" cy="834837"/>
          </a:xfrm>
          <a:prstGeom prst="roundRect">
            <a:avLst/>
          </a:prstGeom>
          <a:solidFill>
            <a:srgbClr val="FF8D7C">
              <a:alpha val="50196"/>
            </a:srgbClr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D0ED08F-511E-410A-ACBF-05D44B710358}"/>
              </a:ext>
            </a:extLst>
          </p:cNvPr>
          <p:cNvSpPr/>
          <p:nvPr/>
        </p:nvSpPr>
        <p:spPr>
          <a:xfrm>
            <a:off x="572127" y="1440900"/>
            <a:ext cx="1043907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6600" b="1" spc="-400" dirty="0">
                <a:solidFill>
                  <a:srgbClr val="00B050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</a:t>
            </a:r>
            <a:r>
              <a:rPr lang="en-US" altLang="ko-KR" sz="6600" b="1" spc="-400" dirty="0">
                <a:solidFill>
                  <a:srgbClr val="00B050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“3”</a:t>
            </a:r>
            <a:r>
              <a:rPr lang="ko-KR" altLang="en-US" sz="6600" b="1" spc="-400" dirty="0">
                <a:solidFill>
                  <a:srgbClr val="00B050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의 배수 번째 수 를 모두 지운다</a:t>
            </a:r>
            <a:endParaRPr lang="ko-KR" altLang="en-US" sz="6600" dirty="0">
              <a:solidFill>
                <a:srgbClr val="00B050"/>
              </a:solidFill>
            </a:endParaRPr>
          </a:p>
        </p:txBody>
      </p:sp>
      <p:sp>
        <p:nvSpPr>
          <p:cNvPr id="65" name="사각형: 둥근 모서리 64">
            <a:extLst>
              <a:ext uri="{FF2B5EF4-FFF2-40B4-BE49-F238E27FC236}">
                <a16:creationId xmlns:a16="http://schemas.microsoft.com/office/drawing/2014/main" id="{4903C74F-2EE2-459E-87FA-0BA16D1D7C19}"/>
              </a:ext>
            </a:extLst>
          </p:cNvPr>
          <p:cNvSpPr/>
          <p:nvPr/>
        </p:nvSpPr>
        <p:spPr>
          <a:xfrm>
            <a:off x="8410180" y="2796679"/>
            <a:ext cx="762000" cy="834837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사각형: 둥근 모서리 65">
            <a:extLst>
              <a:ext uri="{FF2B5EF4-FFF2-40B4-BE49-F238E27FC236}">
                <a16:creationId xmlns:a16="http://schemas.microsoft.com/office/drawing/2014/main" id="{9EDFCC9B-A9FD-447E-8D87-09BBEC957DE7}"/>
              </a:ext>
            </a:extLst>
          </p:cNvPr>
          <p:cNvSpPr/>
          <p:nvPr/>
        </p:nvSpPr>
        <p:spPr>
          <a:xfrm>
            <a:off x="2477326" y="3710652"/>
            <a:ext cx="762000" cy="834837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사각형: 둥근 모서리 66">
            <a:extLst>
              <a:ext uri="{FF2B5EF4-FFF2-40B4-BE49-F238E27FC236}">
                <a16:creationId xmlns:a16="http://schemas.microsoft.com/office/drawing/2014/main" id="{A2F2A5E5-3A5B-4004-936B-B9C7C441C056}"/>
              </a:ext>
            </a:extLst>
          </p:cNvPr>
          <p:cNvSpPr/>
          <p:nvPr/>
        </p:nvSpPr>
        <p:spPr>
          <a:xfrm>
            <a:off x="11264574" y="3662753"/>
            <a:ext cx="762000" cy="834837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사각형: 둥근 모서리 67">
            <a:extLst>
              <a:ext uri="{FF2B5EF4-FFF2-40B4-BE49-F238E27FC236}">
                <a16:creationId xmlns:a16="http://schemas.microsoft.com/office/drawing/2014/main" id="{8A8D1EA6-41A0-41EE-BCB4-C73B280EFC63}"/>
              </a:ext>
            </a:extLst>
          </p:cNvPr>
          <p:cNvSpPr/>
          <p:nvPr/>
        </p:nvSpPr>
        <p:spPr>
          <a:xfrm>
            <a:off x="5490415" y="4528565"/>
            <a:ext cx="863232" cy="834837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사각형: 둥근 모서리 68">
            <a:extLst>
              <a:ext uri="{FF2B5EF4-FFF2-40B4-BE49-F238E27FC236}">
                <a16:creationId xmlns:a16="http://schemas.microsoft.com/office/drawing/2014/main" id="{2C8AA05D-C349-4996-808B-63B7D97F8B1C}"/>
              </a:ext>
            </a:extLst>
          </p:cNvPr>
          <p:cNvSpPr/>
          <p:nvPr/>
        </p:nvSpPr>
        <p:spPr>
          <a:xfrm>
            <a:off x="14190967" y="4462744"/>
            <a:ext cx="762000" cy="834837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사각형: 둥근 모서리 69">
            <a:extLst>
              <a:ext uri="{FF2B5EF4-FFF2-40B4-BE49-F238E27FC236}">
                <a16:creationId xmlns:a16="http://schemas.microsoft.com/office/drawing/2014/main" id="{5324B545-984F-4AA1-8DD7-959811D9B183}"/>
              </a:ext>
            </a:extLst>
          </p:cNvPr>
          <p:cNvSpPr/>
          <p:nvPr/>
        </p:nvSpPr>
        <p:spPr>
          <a:xfrm>
            <a:off x="8429414" y="5333651"/>
            <a:ext cx="863232" cy="834837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사각형: 둥근 모서리 70">
            <a:extLst>
              <a:ext uri="{FF2B5EF4-FFF2-40B4-BE49-F238E27FC236}">
                <a16:creationId xmlns:a16="http://schemas.microsoft.com/office/drawing/2014/main" id="{11ABF184-BEFA-4C05-9C6E-C5883B88BC67}"/>
              </a:ext>
            </a:extLst>
          </p:cNvPr>
          <p:cNvSpPr/>
          <p:nvPr/>
        </p:nvSpPr>
        <p:spPr>
          <a:xfrm>
            <a:off x="2556737" y="6200920"/>
            <a:ext cx="863232" cy="834837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사각형: 둥근 모서리 71">
            <a:extLst>
              <a:ext uri="{FF2B5EF4-FFF2-40B4-BE49-F238E27FC236}">
                <a16:creationId xmlns:a16="http://schemas.microsoft.com/office/drawing/2014/main" id="{48458EC8-EDF6-463E-B0C0-CD444EFA7A99}"/>
              </a:ext>
            </a:extLst>
          </p:cNvPr>
          <p:cNvSpPr/>
          <p:nvPr/>
        </p:nvSpPr>
        <p:spPr>
          <a:xfrm>
            <a:off x="11133187" y="6137141"/>
            <a:ext cx="863232" cy="834837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id="{7761D1AF-7864-4249-AC1A-0F95784E7BF9}"/>
              </a:ext>
            </a:extLst>
          </p:cNvPr>
          <p:cNvSpPr/>
          <p:nvPr/>
        </p:nvSpPr>
        <p:spPr>
          <a:xfrm>
            <a:off x="5296143" y="6912429"/>
            <a:ext cx="863232" cy="834837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사각형: 둥근 모서리 73">
            <a:extLst>
              <a:ext uri="{FF2B5EF4-FFF2-40B4-BE49-F238E27FC236}">
                <a16:creationId xmlns:a16="http://schemas.microsoft.com/office/drawing/2014/main" id="{5AEDF13E-AD4C-4066-9982-B40CDDDD0938}"/>
              </a:ext>
            </a:extLst>
          </p:cNvPr>
          <p:cNvSpPr/>
          <p:nvPr/>
        </p:nvSpPr>
        <p:spPr>
          <a:xfrm>
            <a:off x="13870946" y="6971978"/>
            <a:ext cx="863232" cy="834837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79706F8-3AC9-4E34-8855-AE33C846B44E}"/>
              </a:ext>
            </a:extLst>
          </p:cNvPr>
          <p:cNvSpPr/>
          <p:nvPr/>
        </p:nvSpPr>
        <p:spPr>
          <a:xfrm>
            <a:off x="741880" y="1412545"/>
            <a:ext cx="102579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600" b="1" spc="-400" dirty="0">
                <a:solidFill>
                  <a:srgbClr val="00B0F0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“7”</a:t>
            </a:r>
            <a:r>
              <a:rPr lang="ko-KR" altLang="en-US" sz="6600" b="1" spc="-400" dirty="0">
                <a:solidFill>
                  <a:srgbClr val="00B0F0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의 배수 번째 수 를 모두 지운다</a:t>
            </a:r>
            <a:endParaRPr lang="ko-KR" altLang="en-US" sz="6600" dirty="0">
              <a:solidFill>
                <a:srgbClr val="00B0F0"/>
              </a:solidFill>
            </a:endParaRPr>
          </a:p>
        </p:txBody>
      </p:sp>
      <p:sp>
        <p:nvSpPr>
          <p:cNvPr id="75" name="사각형: 둥근 모서리 74">
            <a:extLst>
              <a:ext uri="{FF2B5EF4-FFF2-40B4-BE49-F238E27FC236}">
                <a16:creationId xmlns:a16="http://schemas.microsoft.com/office/drawing/2014/main" id="{8EC6812F-ADBC-4313-AA72-38C805717C61}"/>
              </a:ext>
            </a:extLst>
          </p:cNvPr>
          <p:cNvSpPr/>
          <p:nvPr/>
        </p:nvSpPr>
        <p:spPr>
          <a:xfrm>
            <a:off x="14000384" y="3626762"/>
            <a:ext cx="762000" cy="834837"/>
          </a:xfrm>
          <a:prstGeom prst="roundRect">
            <a:avLst/>
          </a:prstGeom>
          <a:solidFill>
            <a:srgbClr val="00B0F0">
              <a:alpha val="50196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사각형: 둥근 모서리 75">
            <a:extLst>
              <a:ext uri="{FF2B5EF4-FFF2-40B4-BE49-F238E27FC236}">
                <a16:creationId xmlns:a16="http://schemas.microsoft.com/office/drawing/2014/main" id="{DC579832-8D9D-47D2-896A-98B60AA3AFF5}"/>
              </a:ext>
            </a:extLst>
          </p:cNvPr>
          <p:cNvSpPr/>
          <p:nvPr/>
        </p:nvSpPr>
        <p:spPr>
          <a:xfrm>
            <a:off x="14104211" y="5353394"/>
            <a:ext cx="762000" cy="834837"/>
          </a:xfrm>
          <a:prstGeom prst="roundRect">
            <a:avLst/>
          </a:prstGeom>
          <a:solidFill>
            <a:srgbClr val="00B0F0">
              <a:alpha val="50196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1F947E10-1C47-4CBA-96DA-FB668380295E}"/>
              </a:ext>
            </a:extLst>
          </p:cNvPr>
          <p:cNvSpPr/>
          <p:nvPr/>
        </p:nvSpPr>
        <p:spPr>
          <a:xfrm>
            <a:off x="731466" y="1353806"/>
            <a:ext cx="106122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600" b="1" spc="-400" dirty="0">
                <a:solidFill>
                  <a:srgbClr val="7030A0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“13”</a:t>
            </a:r>
            <a:r>
              <a:rPr lang="ko-KR" altLang="en-US" sz="6600" b="1" spc="-400" dirty="0">
                <a:solidFill>
                  <a:srgbClr val="7030A0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의 배수 번째 수 를 모두 지운다</a:t>
            </a:r>
            <a:endParaRPr lang="ko-KR" altLang="en-US" sz="6600" dirty="0">
              <a:solidFill>
                <a:srgbClr val="7030A0"/>
              </a:solidFill>
            </a:endParaRPr>
          </a:p>
        </p:txBody>
      </p:sp>
      <p:sp>
        <p:nvSpPr>
          <p:cNvPr id="78" name="사각형: 둥근 모서리 77">
            <a:extLst>
              <a:ext uri="{FF2B5EF4-FFF2-40B4-BE49-F238E27FC236}">
                <a16:creationId xmlns:a16="http://schemas.microsoft.com/office/drawing/2014/main" id="{9D9488C6-771C-4F0E-B5D1-2AD85C10C837}"/>
              </a:ext>
            </a:extLst>
          </p:cNvPr>
          <p:cNvSpPr/>
          <p:nvPr/>
        </p:nvSpPr>
        <p:spPr>
          <a:xfrm>
            <a:off x="5219016" y="6096621"/>
            <a:ext cx="1028699" cy="834837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TextBox 29">
            <a:extLst>
              <a:ext uri="{FF2B5EF4-FFF2-40B4-BE49-F238E27FC236}">
                <a16:creationId xmlns:a16="http://schemas.microsoft.com/office/drawing/2014/main" id="{4C26FED7-A715-4E67-BCFE-C642F56A9608}"/>
              </a:ext>
            </a:extLst>
          </p:cNvPr>
          <p:cNvSpPr txBox="1"/>
          <p:nvPr/>
        </p:nvSpPr>
        <p:spPr>
          <a:xfrm>
            <a:off x="10999816" y="8420724"/>
            <a:ext cx="1882754" cy="102159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1300"/>
              </a:lnSpc>
            </a:pPr>
            <a:r>
              <a:rPr lang="en-US" altLang="ko-KR" sz="8000" b="1" spc="-400" dirty="0">
                <a:solidFill>
                  <a:srgbClr val="FF8D7C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21</a:t>
            </a:r>
            <a:endParaRPr lang="ko-KR" sz="8000" b="1" i="0" u="none" strike="noStrike" spc="-400" dirty="0">
              <a:solidFill>
                <a:srgbClr val="FF8D7C"/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sp>
        <p:nvSpPr>
          <p:cNvPr id="8" name="구름 7">
            <a:extLst>
              <a:ext uri="{FF2B5EF4-FFF2-40B4-BE49-F238E27FC236}">
                <a16:creationId xmlns:a16="http://schemas.microsoft.com/office/drawing/2014/main" id="{383C37A8-FC36-4E9C-B540-B0BA94BB9D3C}"/>
              </a:ext>
            </a:extLst>
          </p:cNvPr>
          <p:cNvSpPr/>
          <p:nvPr/>
        </p:nvSpPr>
        <p:spPr>
          <a:xfrm>
            <a:off x="2057400" y="4497590"/>
            <a:ext cx="1695290" cy="900870"/>
          </a:xfrm>
          <a:prstGeom prst="cloud">
            <a:avLst/>
          </a:prstGeom>
          <a:noFill/>
          <a:ln w="76200"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TextBox 21">
            <a:extLst>
              <a:ext uri="{FF2B5EF4-FFF2-40B4-BE49-F238E27FC236}">
                <a16:creationId xmlns:a16="http://schemas.microsoft.com/office/drawing/2014/main" id="{97347596-24BD-4465-94EB-4DEA0B14E831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A255E363-957D-46A2-AA65-B5E722F19C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1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" grpId="0"/>
      <p:bldP spid="6" grpId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" grpId="0"/>
      <p:bldP spid="7" grpId="1"/>
      <p:bldP spid="75" grpId="0" animBg="1"/>
      <p:bldP spid="76" grpId="0" animBg="1"/>
      <p:bldP spid="77" grpId="0"/>
      <p:bldP spid="78" grpId="0" animBg="1"/>
      <p:bldP spid="79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1905000"/>
            <a:ext cx="7874000" cy="7112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3313" y="3806105"/>
            <a:ext cx="3946525" cy="18426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7900" y="4013200"/>
            <a:ext cx="6540500" cy="38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7900" y="4927600"/>
            <a:ext cx="6540500" cy="38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7900" y="5829300"/>
            <a:ext cx="6540500" cy="38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2852400" y="6273800"/>
            <a:ext cx="482600" cy="482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30000" y="1765300"/>
            <a:ext cx="3086100" cy="8382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677400" y="7162800"/>
            <a:ext cx="7010400" cy="1511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2050"/>
              </a:lnSpc>
            </a:pPr>
            <a:r>
              <a:rPr lang="ko-KR" altLang="en-US" sz="4800" b="0" i="0" u="none" strike="noStrike" spc="-300" dirty="0">
                <a:solidFill>
                  <a:srgbClr val="C23B3B"/>
                </a:solidFill>
                <a:ea typeface="Gmarket Sans Medium"/>
              </a:rPr>
              <a:t>피타고라스의 보물은 </a:t>
            </a:r>
            <a:endParaRPr lang="en-US" altLang="ko-KR" sz="4800" b="0" i="0" u="none" strike="noStrike" spc="-300" dirty="0">
              <a:solidFill>
                <a:srgbClr val="C23B3B"/>
              </a:solidFill>
              <a:ea typeface="Gmarket Sans Medium"/>
            </a:endParaRPr>
          </a:p>
          <a:p>
            <a:pPr lvl="0" algn="ctr">
              <a:lnSpc>
                <a:spcPct val="112050"/>
              </a:lnSpc>
            </a:pPr>
            <a:r>
              <a:rPr lang="ko-KR" altLang="en-US" sz="4800" b="0" i="0" u="none" strike="noStrike" spc="-300" dirty="0">
                <a:solidFill>
                  <a:srgbClr val="C23B3B"/>
                </a:solidFill>
                <a:ea typeface="Gmarket Sans Medium"/>
              </a:rPr>
              <a:t>존재하는가</a:t>
            </a:r>
            <a:r>
              <a:rPr lang="en-US" altLang="ko-KR" sz="4800" b="0" i="0" u="none" strike="noStrike" spc="-300" dirty="0">
                <a:solidFill>
                  <a:srgbClr val="C23B3B"/>
                </a:solidFill>
                <a:ea typeface="Gmarket Sans Medium"/>
              </a:rPr>
              <a:t>?</a:t>
            </a:r>
            <a:endParaRPr lang="ko-KR" sz="4800" b="0" i="0" u="none" strike="noStrike" spc="-300" dirty="0">
              <a:solidFill>
                <a:srgbClr val="C23B3B"/>
              </a:solidFill>
              <a:ea typeface="Gmarket Sans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18600" y="4216400"/>
            <a:ext cx="7975600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400" b="0" i="0" u="none" strike="noStrike" dirty="0">
                <a:solidFill>
                  <a:srgbClr val="C23B3B"/>
                </a:solidFill>
                <a:ea typeface="Gmarket Sans Medium"/>
              </a:rPr>
              <a:t>피타고라스의 모든 것</a:t>
            </a:r>
            <a:r>
              <a:rPr lang="en-US" altLang="ko-KR" sz="3400" b="0" i="0" u="none" strike="noStrike" dirty="0">
                <a:solidFill>
                  <a:srgbClr val="C23B3B"/>
                </a:solidFill>
                <a:ea typeface="Gmarket Sans Medium"/>
              </a:rPr>
              <a:t>!!</a:t>
            </a:r>
            <a:endParaRPr lang="ko-KR" sz="3400" b="0" i="0" u="none" strike="noStrike" dirty="0">
              <a:solidFill>
                <a:srgbClr val="C23B3B"/>
              </a:solidFill>
              <a:ea typeface="Gmarket Sa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118600" y="5092700"/>
            <a:ext cx="7975600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400" dirty="0">
                <a:solidFill>
                  <a:srgbClr val="C23B3B"/>
                </a:solidFill>
                <a:latin typeface="Gmarket Sans Medium"/>
                <a:ea typeface="Gmarket Sans Medium"/>
              </a:rPr>
              <a:t>이 모든 것이 사실일까</a:t>
            </a:r>
            <a:r>
              <a:rPr lang="en-US" altLang="ko-KR" sz="3400" dirty="0">
                <a:solidFill>
                  <a:srgbClr val="C23B3B"/>
                </a:solidFill>
                <a:latin typeface="Gmarket Sans Medium"/>
                <a:ea typeface="Gmarket Sans Medium"/>
              </a:rPr>
              <a:t>?</a:t>
            </a:r>
            <a:endParaRPr lang="en-US" sz="3400" b="0" i="0" u="none" strike="noStrike" dirty="0">
              <a:solidFill>
                <a:srgbClr val="C23B3B"/>
              </a:solidFill>
              <a:latin typeface="Gmarket Sans Medium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118600" y="3302000"/>
            <a:ext cx="7975600" cy="609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400" b="0" i="0" u="none" strike="noStrike" dirty="0">
                <a:solidFill>
                  <a:srgbClr val="C23B3B"/>
                </a:solidFill>
                <a:ea typeface="Gmarket Sans Medium"/>
              </a:rPr>
              <a:t>게임을 통해 알아보는</a:t>
            </a:r>
            <a:endParaRPr lang="ko-KR" sz="3400" b="0" i="0" u="none" strike="noStrike" dirty="0">
              <a:solidFill>
                <a:srgbClr val="C23B3B"/>
              </a:solidFill>
              <a:ea typeface="Gmarket Sans Medium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81025" y="3643246"/>
            <a:ext cx="7531100" cy="419900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2050"/>
              </a:lnSpc>
            </a:pPr>
            <a:r>
              <a:rPr lang="en-US" altLang="ko-KR" sz="11500" b="0" i="0" u="none" strike="noStrike" spc="-100" dirty="0">
                <a:solidFill>
                  <a:srgbClr val="C23B3B"/>
                </a:solidFill>
                <a:ea typeface="KOHIBaeumOTF"/>
              </a:rPr>
              <a:t>[</a:t>
            </a:r>
            <a:r>
              <a:rPr lang="ko-KR" altLang="en-US" sz="11500" b="0" i="0" u="none" strike="noStrike" spc="-100" dirty="0">
                <a:solidFill>
                  <a:srgbClr val="C23B3B"/>
                </a:solidFill>
                <a:ea typeface="KOHIBaeumOTF"/>
              </a:rPr>
              <a:t>초대</a:t>
            </a:r>
            <a:r>
              <a:rPr lang="en-US" altLang="ko-KR" sz="11500" b="0" i="0" u="none" strike="noStrike" spc="-100" dirty="0">
                <a:solidFill>
                  <a:srgbClr val="C23B3B"/>
                </a:solidFill>
                <a:ea typeface="KOHIBaeumOTF"/>
              </a:rPr>
              <a:t>] </a:t>
            </a:r>
          </a:p>
          <a:p>
            <a:pPr algn="ctr">
              <a:lnSpc>
                <a:spcPct val="112050"/>
              </a:lnSpc>
            </a:pPr>
            <a:r>
              <a:rPr lang="en-US" altLang="ko-KR" sz="13800" spc="-100" dirty="0">
                <a:solidFill>
                  <a:srgbClr val="C23B3B"/>
                </a:solidFill>
                <a:latin typeface="Arial Black" panose="020B0A04020102020204" pitchFamily="34" charset="0"/>
                <a:ea typeface="KOHIBaeumOTF"/>
              </a:rPr>
              <a:t>QUIZ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922594-A300-46DE-952E-A998AEC76390}"/>
              </a:ext>
            </a:extLst>
          </p:cNvPr>
          <p:cNvSpPr txBox="1"/>
          <p:nvPr/>
        </p:nvSpPr>
        <p:spPr>
          <a:xfrm rot="928078">
            <a:off x="4173504" y="2703292"/>
            <a:ext cx="4129216" cy="15611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5400" b="0" i="0" u="none" strike="noStrike" spc="-200" dirty="0">
                <a:solidFill>
                  <a:srgbClr val="C23B3B"/>
                </a:solidFill>
                <a:ea typeface="KOHIBaeumOTF"/>
              </a:rPr>
              <a:t>피타고라스</a:t>
            </a:r>
            <a:r>
              <a:rPr lang="ko-KR" altLang="en-US" sz="5400" b="0" i="0" u="none" strike="noStrike" spc="-200" dirty="0">
                <a:solidFill>
                  <a:srgbClr val="C23B3B"/>
                </a:solidFill>
                <a:ea typeface="KOHIBaeumOTF"/>
              </a:rPr>
              <a:t>의</a:t>
            </a:r>
            <a:endParaRPr lang="ko-KR" sz="5400" b="0" i="0" u="none" strike="noStrike" spc="-200" dirty="0">
              <a:solidFill>
                <a:srgbClr val="C23B3B"/>
              </a:solidFill>
              <a:ea typeface="KOHIBaeumOTF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2D861-B5FE-4ED6-B6AE-F1BB1DE20C16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F2FC07D3-7FB3-4A3A-ABAB-83F88D427D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62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59" name="Picture 6">
            <a:extLst>
              <a:ext uri="{FF2B5EF4-FFF2-40B4-BE49-F238E27FC236}">
                <a16:creationId xmlns:a16="http://schemas.microsoft.com/office/drawing/2014/main" id="{EAFB3199-1756-4129-8F65-6A251FF12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1028700"/>
            <a:ext cx="17335500" cy="8787255"/>
          </a:xfrm>
          <a:prstGeom prst="rect">
            <a:avLst/>
          </a:prstGeom>
        </p:spPr>
      </p:pic>
      <p:pic>
        <p:nvPicPr>
          <p:cNvPr id="82" name="Picture 26">
            <a:extLst>
              <a:ext uri="{FF2B5EF4-FFF2-40B4-BE49-F238E27FC236}">
                <a16:creationId xmlns:a16="http://schemas.microsoft.com/office/drawing/2014/main" id="{498E5E68-8B40-4B5A-B4DA-AE12179F7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1947">
            <a:off x="8705468" y="2119719"/>
            <a:ext cx="1825350" cy="889273"/>
          </a:xfrm>
          <a:prstGeom prst="rect">
            <a:avLst/>
          </a:prstGeom>
        </p:spPr>
      </p:pic>
      <p:sp>
        <p:nvSpPr>
          <p:cNvPr id="85" name="TextBox 29">
            <a:extLst>
              <a:ext uri="{FF2B5EF4-FFF2-40B4-BE49-F238E27FC236}">
                <a16:creationId xmlns:a16="http://schemas.microsoft.com/office/drawing/2014/main" id="{A973A186-D241-4590-8017-36F062CD0884}"/>
              </a:ext>
            </a:extLst>
          </p:cNvPr>
          <p:cNvSpPr txBox="1"/>
          <p:nvPr/>
        </p:nvSpPr>
        <p:spPr>
          <a:xfrm>
            <a:off x="2899480" y="1811975"/>
            <a:ext cx="5634920" cy="876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1300"/>
              </a:lnSpc>
            </a:pPr>
            <a:r>
              <a:rPr lang="ko-KR" altLang="en-US" sz="67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피타고라스 </a:t>
            </a:r>
            <a:r>
              <a:rPr lang="en-US" altLang="ko-KR" sz="67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5</a:t>
            </a:r>
            <a:r>
              <a:rPr lang="ko-KR" altLang="en-US" sz="67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음계 </a:t>
            </a:r>
            <a:endParaRPr lang="ko-KR" sz="67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pic>
        <p:nvPicPr>
          <p:cNvPr id="102" name="Picture 4">
            <a:extLst>
              <a:ext uri="{FF2B5EF4-FFF2-40B4-BE49-F238E27FC236}">
                <a16:creationId xmlns:a16="http://schemas.microsoft.com/office/drawing/2014/main" id="{7C581F13-7FC4-497F-BE32-3E922FE95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DEA4491E-0876-4104-A993-4F7D16AA891A}"/>
              </a:ext>
            </a:extLst>
          </p:cNvPr>
          <p:cNvGrpSpPr/>
          <p:nvPr/>
        </p:nvGrpSpPr>
        <p:grpSpPr>
          <a:xfrm>
            <a:off x="631583" y="1416253"/>
            <a:ext cx="1845053" cy="1497295"/>
            <a:chOff x="1868975" y="5700019"/>
            <a:chExt cx="1845053" cy="1497295"/>
          </a:xfrm>
        </p:grpSpPr>
        <p:pic>
          <p:nvPicPr>
            <p:cNvPr id="122" name="Picture 7">
              <a:extLst>
                <a:ext uri="{FF2B5EF4-FFF2-40B4-BE49-F238E27FC236}">
                  <a16:creationId xmlns:a16="http://schemas.microsoft.com/office/drawing/2014/main" id="{DC51E823-D41B-4045-B586-C93DBFE85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-3300000">
              <a:off x="2042854" y="5526140"/>
              <a:ext cx="1497295" cy="1845053"/>
            </a:xfrm>
            <a:prstGeom prst="rect">
              <a:avLst/>
            </a:prstGeom>
          </p:spPr>
        </p:pic>
        <p:pic>
          <p:nvPicPr>
            <p:cNvPr id="123" name="Picture 8">
              <a:extLst>
                <a:ext uri="{FF2B5EF4-FFF2-40B4-BE49-F238E27FC236}">
                  <a16:creationId xmlns:a16="http://schemas.microsoft.com/office/drawing/2014/main" id="{D761759F-1F75-4827-9F06-587771F75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45824" y="5954464"/>
              <a:ext cx="1403742" cy="8763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29">
                <a:extLst>
                  <a:ext uri="{FF2B5EF4-FFF2-40B4-BE49-F238E27FC236}">
                    <a16:creationId xmlns:a16="http://schemas.microsoft.com/office/drawing/2014/main" id="{C490A3C1-C94D-4587-9E14-194980CB22F5}"/>
                  </a:ext>
                </a:extLst>
              </p:cNvPr>
              <p:cNvSpPr txBox="1"/>
              <p:nvPr/>
            </p:nvSpPr>
            <p:spPr>
              <a:xfrm>
                <a:off x="2590800" y="3940614"/>
                <a:ext cx="13491394" cy="4852290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lvl="0" algn="just">
                  <a:lnSpc>
                    <a:spcPct val="91300"/>
                  </a:lnSpc>
                </a:pPr>
                <a:r>
                  <a:rPr lang="ko-KR" altLang="en-US" sz="4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피타고라스는  대장장이의 </a:t>
                </a:r>
                <a:endParaRPr lang="en-US" altLang="ko-KR" sz="4800" b="1" i="0" u="none" strike="noStrike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endParaRPr>
              </a:p>
              <a:p>
                <a:pPr lvl="0" algn="just">
                  <a:lnSpc>
                    <a:spcPct val="91300"/>
                  </a:lnSpc>
                </a:pPr>
                <a:r>
                  <a:rPr lang="ko-KR" altLang="en-US" sz="4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망치의 무게를 </a:t>
                </a:r>
                <a:r>
                  <a:rPr lang="en-US" altLang="ko-KR" sz="48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이서윤체" panose="02010600000101010101" pitchFamily="50" charset="-12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4800" b="1" i="1" spc="-400" smtClean="0">
                            <a:solidFill>
                              <a:srgbClr val="FF8D7C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</m:ctrlPr>
                      </m:fPr>
                      <m:num>
                        <m:r>
                          <a:rPr lang="en-US" altLang="ko-KR" sz="4800" b="1" spc="-400">
                            <a:solidFill>
                              <a:srgbClr val="FF8D7C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𝟏</m:t>
                        </m:r>
                      </m:num>
                      <m:den>
                        <m:r>
                          <a:rPr lang="en-US" altLang="ko-KR" sz="4800" b="1" spc="-400">
                            <a:solidFill>
                              <a:srgbClr val="FF8D7C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𝟐</m:t>
                        </m:r>
                      </m:den>
                    </m:f>
                    <m:r>
                      <a:rPr lang="en-US" altLang="ko-KR" sz="4800" b="1" spc="-400">
                        <a:solidFill>
                          <a:srgbClr val="FF8D7C"/>
                        </a:solidFill>
                        <a:latin typeface="Cambria Math" panose="02040503050406030204" pitchFamily="18" charset="0"/>
                        <a:ea typeface="이서윤체" panose="02010600000101010101" pitchFamily="50" charset="-127"/>
                      </a:rPr>
                      <m:t> </m:t>
                    </m:r>
                  </m:oMath>
                </a14:m>
                <a:r>
                  <a:rPr lang="ko-KR" altLang="en-US" sz="4800" b="1" i="0" u="none" strike="noStrike" spc="-400" dirty="0">
                    <a:solidFill>
                      <a:srgbClr val="FF8D7C"/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으로 줄이면 </a:t>
                </a:r>
                <a:endParaRPr lang="en-US" altLang="ko-KR" sz="4800" b="1" i="0" u="none" strike="noStrike" spc="-400" dirty="0">
                  <a:solidFill>
                    <a:srgbClr val="FF8D7C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endParaRPr>
              </a:p>
              <a:p>
                <a:pPr lvl="0" algn="just">
                  <a:lnSpc>
                    <a:spcPct val="91300"/>
                  </a:lnSpc>
                </a:pPr>
                <a:r>
                  <a:rPr lang="ko-KR" altLang="en-US" sz="4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원래의 소리보다는 </a:t>
                </a:r>
                <a:r>
                  <a:rPr lang="ko-KR" altLang="en-US" sz="4800" b="1" i="0" u="none" strike="noStrike" spc="-400" dirty="0">
                    <a:solidFill>
                      <a:srgbClr val="FF8D7C"/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음높이가 높은데 아주 잘 어울리는 소리</a:t>
                </a:r>
                <a:r>
                  <a:rPr lang="ko-KR" altLang="en-US" sz="4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가 나고</a:t>
                </a:r>
                <a:r>
                  <a:rPr lang="en-US" altLang="ko-KR" sz="4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, </a:t>
                </a:r>
              </a:p>
              <a:p>
                <a:pPr lvl="0" algn="just">
                  <a:lnSpc>
                    <a:spcPct val="91300"/>
                  </a:lnSpc>
                </a:pPr>
                <a:r>
                  <a:rPr lang="ko-KR" altLang="en-US" sz="4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망치의 무게를 </a:t>
                </a:r>
                <a:r>
                  <a:rPr lang="en-US" altLang="ko-KR" sz="48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이서윤체" panose="02010600000101010101" pitchFamily="50" charset="-12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5400" b="1" i="1" spc="-40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</m:ctrlPr>
                      </m:fPr>
                      <m:num>
                        <m:r>
                          <a:rPr lang="en-US" altLang="ko-KR" sz="5400" b="1" i="0" spc="-40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𝟐</m:t>
                        </m:r>
                      </m:num>
                      <m:den>
                        <m:r>
                          <a:rPr lang="en-US" altLang="ko-KR" sz="5400" b="1" i="1" spc="-40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𝟑</m:t>
                        </m:r>
                      </m:den>
                    </m:f>
                    <m:r>
                      <a:rPr lang="en-US" altLang="ko-KR" sz="5400" b="1" spc="-40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이서윤체" panose="02010600000101010101" pitchFamily="50" charset="-127"/>
                      </a:rPr>
                      <m:t> </m:t>
                    </m:r>
                  </m:oMath>
                </a14:m>
                <a:r>
                  <a:rPr lang="ko-KR" altLang="en-US" sz="4800" b="1" i="0" u="none" strike="noStrike" spc="-400" dirty="0">
                    <a:solidFill>
                      <a:srgbClr val="92D050"/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으로 줄이면 </a:t>
                </a:r>
                <a:endParaRPr lang="en-US" altLang="ko-KR" sz="4800" b="1" i="0" u="none" strike="noStrike" spc="-400" dirty="0">
                  <a:solidFill>
                    <a:srgbClr val="92D05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endParaRPr>
              </a:p>
              <a:p>
                <a:pPr lvl="0" algn="just">
                  <a:lnSpc>
                    <a:spcPct val="91300"/>
                  </a:lnSpc>
                </a:pPr>
                <a:r>
                  <a:rPr lang="ko-KR" altLang="en-US" sz="4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역시 </a:t>
                </a:r>
                <a:r>
                  <a:rPr lang="ko-KR" altLang="en-US" sz="4800" b="1" i="0" u="none" strike="noStrike" spc="-400" dirty="0">
                    <a:solidFill>
                      <a:srgbClr val="92D050"/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원래의 소리와 어울리는 소리</a:t>
                </a:r>
                <a:r>
                  <a:rPr lang="ko-KR" altLang="en-US" sz="4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가 난다는 것을 발견했다</a:t>
                </a:r>
                <a:r>
                  <a:rPr lang="en-US" altLang="ko-KR" sz="4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. </a:t>
                </a:r>
              </a:p>
              <a:p>
                <a:pPr lvl="0" algn="just">
                  <a:lnSpc>
                    <a:spcPct val="91300"/>
                  </a:lnSpc>
                </a:pPr>
                <a:r>
                  <a:rPr lang="ko-KR" altLang="en-US" sz="48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이렇게 수학적 원리가 숨어 있는 </a:t>
                </a:r>
                <a:r>
                  <a:rPr lang="en-US" altLang="ko-KR" sz="48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C, D, E, G, A  5</a:t>
                </a:r>
                <a:r>
                  <a:rPr lang="ko-KR" altLang="en-US" sz="48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음계를 만들었다</a:t>
                </a:r>
                <a:r>
                  <a:rPr lang="en-US" altLang="ko-KR" sz="48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.  </a:t>
                </a:r>
              </a:p>
              <a:p>
                <a:pPr lvl="0" algn="just">
                  <a:lnSpc>
                    <a:spcPct val="91300"/>
                  </a:lnSpc>
                </a:pPr>
                <a:r>
                  <a:rPr lang="ko-KR" altLang="en-US" sz="48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이것은 오늘날 음정이라 불리는 음향학의 출발이 되었다</a:t>
                </a:r>
                <a:r>
                  <a:rPr lang="en-US" altLang="ko-KR" sz="48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.</a:t>
                </a:r>
                <a:endParaRPr lang="ko-KR" sz="4800" b="1" i="0" u="none" strike="noStrike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endParaRPr>
              </a:p>
            </p:txBody>
          </p:sp>
        </mc:Choice>
        <mc:Fallback xmlns="">
          <p:sp>
            <p:nvSpPr>
              <p:cNvPr id="13" name="TextBox 29">
                <a:extLst>
                  <a:ext uri="{FF2B5EF4-FFF2-40B4-BE49-F238E27FC236}">
                    <a16:creationId xmlns:a16="http://schemas.microsoft.com/office/drawing/2014/main" id="{C490A3C1-C94D-4587-9E14-194980CB2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940614"/>
                <a:ext cx="13491394" cy="4852290"/>
              </a:xfrm>
              <a:prstGeom prst="rect">
                <a:avLst/>
              </a:prstGeom>
              <a:blipFill>
                <a:blip r:embed="rId9"/>
                <a:stretch>
                  <a:fillRect l="-2711" t="-5151" r="-1672" b="-1834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7">
            <a:extLst>
              <a:ext uri="{FF2B5EF4-FFF2-40B4-BE49-F238E27FC236}">
                <a16:creationId xmlns:a16="http://schemas.microsoft.com/office/drawing/2014/main" id="{D2232C22-E208-43B0-9264-BFDA96459C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3978" y="3114374"/>
            <a:ext cx="1038831" cy="99848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165B6B94-F189-48BF-A204-882085A48F5F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A90CC6A-E6E0-43D0-933A-FCBF710D91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26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59" name="Picture 6">
            <a:extLst>
              <a:ext uri="{FF2B5EF4-FFF2-40B4-BE49-F238E27FC236}">
                <a16:creationId xmlns:a16="http://schemas.microsoft.com/office/drawing/2014/main" id="{EAFB3199-1756-4129-8F65-6A251FF12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1028700"/>
            <a:ext cx="17335500" cy="8787255"/>
          </a:xfrm>
          <a:prstGeom prst="rect">
            <a:avLst/>
          </a:prstGeom>
        </p:spPr>
      </p:pic>
      <p:pic>
        <p:nvPicPr>
          <p:cNvPr id="82" name="Picture 26">
            <a:extLst>
              <a:ext uri="{FF2B5EF4-FFF2-40B4-BE49-F238E27FC236}">
                <a16:creationId xmlns:a16="http://schemas.microsoft.com/office/drawing/2014/main" id="{498E5E68-8B40-4B5A-B4DA-AE12179F7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49172">
            <a:off x="16454196" y="7560648"/>
            <a:ext cx="1240931" cy="604556"/>
          </a:xfrm>
          <a:prstGeom prst="rect">
            <a:avLst/>
          </a:prstGeom>
        </p:spPr>
      </p:pic>
      <p:sp>
        <p:nvSpPr>
          <p:cNvPr id="85" name="TextBox 29">
            <a:extLst>
              <a:ext uri="{FF2B5EF4-FFF2-40B4-BE49-F238E27FC236}">
                <a16:creationId xmlns:a16="http://schemas.microsoft.com/office/drawing/2014/main" id="{A973A186-D241-4590-8017-36F062CD0884}"/>
              </a:ext>
            </a:extLst>
          </p:cNvPr>
          <p:cNvSpPr txBox="1"/>
          <p:nvPr/>
        </p:nvSpPr>
        <p:spPr>
          <a:xfrm>
            <a:off x="2638952" y="1797253"/>
            <a:ext cx="6124048" cy="87607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1300"/>
              </a:lnSpc>
            </a:pPr>
            <a:r>
              <a:rPr lang="en-US" altLang="ko-KR" sz="67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5</a:t>
            </a:r>
            <a:r>
              <a:rPr lang="ko-KR" altLang="en-US" sz="67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음계 속 규칙 찾기</a:t>
            </a:r>
            <a:endParaRPr lang="ko-KR" sz="67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pic>
        <p:nvPicPr>
          <p:cNvPr id="102" name="Picture 4">
            <a:extLst>
              <a:ext uri="{FF2B5EF4-FFF2-40B4-BE49-F238E27FC236}">
                <a16:creationId xmlns:a16="http://schemas.microsoft.com/office/drawing/2014/main" id="{7C581F13-7FC4-497F-BE32-3E922FE95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grpSp>
        <p:nvGrpSpPr>
          <p:cNvPr id="30" name="그룹 29">
            <a:extLst>
              <a:ext uri="{FF2B5EF4-FFF2-40B4-BE49-F238E27FC236}">
                <a16:creationId xmlns:a16="http://schemas.microsoft.com/office/drawing/2014/main" id="{5EC92F1A-9DDE-4405-AE63-E9BF9342F6B1}"/>
              </a:ext>
            </a:extLst>
          </p:cNvPr>
          <p:cNvGrpSpPr/>
          <p:nvPr/>
        </p:nvGrpSpPr>
        <p:grpSpPr>
          <a:xfrm>
            <a:off x="1121880" y="1435100"/>
            <a:ext cx="1047172" cy="1499524"/>
            <a:chOff x="2594882" y="1655139"/>
            <a:chExt cx="2277836" cy="2929107"/>
          </a:xfrm>
        </p:grpSpPr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55AB0DD8-F80D-4C68-B8D4-747C5E0C2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94882" y="1655139"/>
              <a:ext cx="2277836" cy="2900022"/>
            </a:xfrm>
            <a:prstGeom prst="rect">
              <a:avLst/>
            </a:prstGeom>
          </p:spPr>
        </p:pic>
        <p:pic>
          <p:nvPicPr>
            <p:cNvPr id="32" name="Picture 9">
              <a:extLst>
                <a:ext uri="{FF2B5EF4-FFF2-40B4-BE49-F238E27FC236}">
                  <a16:creationId xmlns:a16="http://schemas.microsoft.com/office/drawing/2014/main" id="{B704F7DD-E59A-4621-AAE7-A90CD5CF0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77199" y="1968954"/>
              <a:ext cx="1529102" cy="2615292"/>
            </a:xfrm>
            <a:prstGeom prst="rect">
              <a:avLst/>
            </a:prstGeom>
          </p:spPr>
        </p:pic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64E81A7D-ABE0-4EF9-B8D2-47F9DD27A708}"/>
              </a:ext>
            </a:extLst>
          </p:cNvPr>
          <p:cNvGrpSpPr/>
          <p:nvPr/>
        </p:nvGrpSpPr>
        <p:grpSpPr>
          <a:xfrm rot="20919655">
            <a:off x="9465775" y="598088"/>
            <a:ext cx="4203453" cy="1984325"/>
            <a:chOff x="1266734" y="3692853"/>
            <a:chExt cx="4841668" cy="2299970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CD8622AE-9A68-4827-B4C9-0D2FA818A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734" y="3921505"/>
              <a:ext cx="856718" cy="1713436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07EF8578-D358-4177-AF9B-015AC95C8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917" b="90000" l="625" r="99375">
                          <a14:foregroundMark x1="3047" y1="66389" x2="3047" y2="66389"/>
                          <a14:foregroundMark x1="91953" y1="57639" x2="91953" y2="57639"/>
                          <a14:foregroundMark x1="97109" y1="52917" x2="97109" y2="52917"/>
                          <a14:foregroundMark x1="93438" y1="34444" x2="93438" y2="34444"/>
                          <a14:foregroundMark x1="83906" y1="34861" x2="83906" y2="34861"/>
                          <a14:foregroundMark x1="55859" y1="2917" x2="55859" y2="2917"/>
                          <a14:foregroundMark x1="2031" y1="18611" x2="2031" y2="18611"/>
                          <a14:foregroundMark x1="703" y1="35000" x2="703" y2="35000"/>
                          <a14:foregroundMark x1="87813" y1="31250" x2="87813" y2="31250"/>
                          <a14:foregroundMark x1="88125" y1="38333" x2="88125" y2="38333"/>
                          <a14:foregroundMark x1="98750" y1="35972" x2="98750" y2="35972"/>
                          <a14:foregroundMark x1="97813" y1="46806" x2="97813" y2="46806"/>
                          <a14:foregroundMark x1="98203" y1="42500" x2="98203" y2="42500"/>
                          <a14:foregroundMark x1="91875" y1="39444" x2="91875" y2="39444"/>
                          <a14:foregroundMark x1="92891" y1="46111" x2="92891" y2="46111"/>
                          <a14:foregroundMark x1="96250" y1="42500" x2="96250" y2="42500"/>
                          <a14:foregroundMark x1="96484" y1="36528" x2="96484" y2="36528"/>
                          <a14:foregroundMark x1="95313" y1="59167" x2="95313" y2="59167"/>
                          <a14:foregroundMark x1="96797" y1="60278" x2="96797" y2="60278"/>
                          <a14:foregroundMark x1="97813" y1="60556" x2="97813" y2="60556"/>
                          <a14:foregroundMark x1="99219" y1="60972" x2="99219" y2="60972"/>
                          <a14:foregroundMark x1="85234" y1="40000" x2="85234" y2="40000"/>
                          <a14:foregroundMark x1="88594" y1="49861" x2="88594" y2="49861"/>
                          <a14:foregroundMark x1="94297" y1="40833" x2="94297" y2="40833"/>
                          <a14:foregroundMark x1="93516" y1="46389" x2="93516" y2="46389"/>
                          <a14:foregroundMark x1="93125" y1="52222" x2="93125" y2="52222"/>
                          <a14:foregroundMark x1="89063" y1="44444" x2="89063" y2="44444"/>
                          <a14:foregroundMark x1="99297" y1="44306" x2="99297" y2="44306"/>
                          <a14:foregroundMark x1="99141" y1="46944" x2="99141" y2="46944"/>
                          <a14:foregroundMark x1="99063" y1="48056" x2="99063" y2="48056"/>
                          <a14:foregroundMark x1="98750" y1="49583" x2="98750" y2="49583"/>
                          <a14:foregroundMark x1="99375" y1="41667" x2="99375" y2="41667"/>
                          <a14:foregroundMark x1="99375" y1="42500" x2="99375" y2="42500"/>
                          <a14:foregroundMark x1="98672" y1="55556" x2="98672" y2="55556"/>
                          <a14:foregroundMark x1="95938" y1="59861" x2="95938" y2="59861"/>
                          <a14:backgroundMark x1="98594" y1="47083" x2="98594" y2="47083"/>
                          <a14:backgroundMark x1="98984" y1="42222" x2="98984" y2="42222"/>
                          <a14:backgroundMark x1="66094" y1="41667" x2="66094" y2="4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566" y="3692853"/>
              <a:ext cx="4088836" cy="2299970"/>
            </a:xfrm>
            <a:prstGeom prst="rect">
              <a:avLst/>
            </a:prstGeom>
          </p:spPr>
        </p:pic>
      </p:grp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CC4833A1-4444-47DF-AC6A-80E593E9E702}"/>
              </a:ext>
            </a:extLst>
          </p:cNvPr>
          <p:cNvGrpSpPr/>
          <p:nvPr/>
        </p:nvGrpSpPr>
        <p:grpSpPr>
          <a:xfrm>
            <a:off x="1489220" y="3245008"/>
            <a:ext cx="14914001" cy="4374069"/>
            <a:chOff x="910732" y="3273561"/>
            <a:chExt cx="11298929" cy="243621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2" name="TextBox 29">
                  <a:extLst>
                    <a:ext uri="{FF2B5EF4-FFF2-40B4-BE49-F238E27FC236}">
                      <a16:creationId xmlns:a16="http://schemas.microsoft.com/office/drawing/2014/main" id="{B3745BEB-562A-4FB4-B5A2-BF748FA5C6B4}"/>
                    </a:ext>
                  </a:extLst>
                </p:cNvPr>
                <p:cNvSpPr txBox="1"/>
                <p:nvPr/>
              </p:nvSpPr>
              <p:spPr>
                <a:xfrm>
                  <a:off x="1210409" y="3600800"/>
                  <a:ext cx="10999252" cy="1817731"/>
                </a:xfrm>
                <a:prstGeom prst="rect">
                  <a:avLst/>
                </a:prstGeom>
              </p:spPr>
              <p:txBody>
                <a:bodyPr lIns="0" tIns="0" rIns="0" bIns="0" rtlCol="0" anchor="t"/>
                <a:lstStyle/>
                <a:p>
                  <a:pPr marL="685800" lvl="0" indent="-685800" algn="just">
                    <a:lnSpc>
                      <a:spcPct val="91300"/>
                    </a:lnSpc>
                    <a:buFontTx/>
                    <a:buChar char="-"/>
                  </a:pPr>
                  <a:r>
                    <a:rPr lang="en-US" altLang="ko-KR" sz="36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C : C’ = 1 : 2</a:t>
                  </a:r>
                </a:p>
                <a:p>
                  <a:pPr marL="685800" lvl="0" indent="-685800" algn="just">
                    <a:lnSpc>
                      <a:spcPct val="91300"/>
                    </a:lnSpc>
                    <a:buFontTx/>
                    <a:buChar char="-"/>
                  </a:pPr>
                  <a:r>
                    <a:rPr lang="en-US" altLang="ko-KR" sz="3600" b="1" i="0" u="none" strike="noStrike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C : G = 3 : 2</a:t>
                  </a:r>
                </a:p>
                <a:p>
                  <a:pPr marL="685800" lvl="0" indent="-685800" algn="just">
                    <a:lnSpc>
                      <a:spcPct val="91300"/>
                    </a:lnSpc>
                    <a:buFontTx/>
                    <a:buChar char="-"/>
                  </a:pPr>
                  <a:r>
                    <a:rPr lang="en-US" altLang="ko-KR" sz="36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G : D = 3 : 2</a:t>
                  </a:r>
                </a:p>
                <a:p>
                  <a:pPr marL="685800" indent="-685800" algn="just">
                    <a:lnSpc>
                      <a:spcPct val="91300"/>
                    </a:lnSpc>
                    <a:buFontTx/>
                    <a:buChar char="-"/>
                  </a:pPr>
                  <a:r>
                    <a:rPr lang="en-US" altLang="ko-KR" sz="36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D : A = 3 : 2</a:t>
                  </a:r>
                </a:p>
                <a:p>
                  <a:pPr marL="685800" indent="-685800" algn="just">
                    <a:lnSpc>
                      <a:spcPct val="91300"/>
                    </a:lnSpc>
                    <a:buFontTx/>
                    <a:buChar char="-"/>
                  </a:pPr>
                  <a:r>
                    <a:rPr lang="en-US" altLang="ko-KR" sz="36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A :  E = 3 : 2</a:t>
                  </a:r>
                </a:p>
                <a:p>
                  <a:pPr marL="685800" indent="-685800" algn="just">
                    <a:lnSpc>
                      <a:spcPct val="91300"/>
                    </a:lnSpc>
                    <a:buFontTx/>
                    <a:buChar char="-"/>
                  </a:pPr>
                  <a:r>
                    <a:rPr lang="ko-KR" altLang="en-US" sz="36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단</a:t>
                  </a:r>
                  <a:r>
                    <a:rPr lang="en-US" altLang="ko-KR" sz="36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,  </a:t>
                  </a:r>
                  <a:r>
                    <a:rPr lang="ko-KR" altLang="en-US" sz="36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현의 길이가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ko-KR" sz="4000" b="1" i="1" spc="-40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</m:ctrlPr>
                        </m:fPr>
                        <m:num>
                          <m:r>
                            <a:rPr lang="en-US" altLang="ko-KR" sz="4000" b="1" spc="-40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  <m:t>𝟏</m:t>
                          </m:r>
                        </m:num>
                        <m:den>
                          <m:r>
                            <a:rPr lang="en-US" altLang="ko-KR" sz="4000" b="1" spc="-40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  <m:t>𝟐</m:t>
                          </m:r>
                        </m:den>
                      </m:f>
                      <m:r>
                        <a:rPr lang="en-US" altLang="ko-KR" sz="4000" b="1" spc="-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이서윤체" panose="02010600000101010101" pitchFamily="50" charset="-127"/>
                        </a:rPr>
                        <m:t> </m:t>
                      </m:r>
                    </m:oMath>
                  </a14:m>
                  <a:r>
                    <a:rPr lang="ko-KR" altLang="en-US" sz="36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보다 작을 경우 </a:t>
                  </a:r>
                  <a:r>
                    <a:rPr lang="en-US" altLang="ko-KR" sz="36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2</a:t>
                  </a:r>
                  <a:r>
                    <a:rPr lang="ko-KR" altLang="en-US" sz="36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배를 한다</a:t>
                  </a:r>
                  <a:endParaRPr lang="en-US" altLang="ko-KR" sz="36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endParaRPr>
                </a:p>
                <a:p>
                  <a:pPr marL="685800" indent="-685800" algn="just">
                    <a:lnSpc>
                      <a:spcPct val="91300"/>
                    </a:lnSpc>
                    <a:buFontTx/>
                    <a:buChar char="-"/>
                  </a:pPr>
                  <a:endParaRPr lang="en-US" altLang="ko-KR" sz="36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endParaRPr>
                </a:p>
                <a:p>
                  <a:pPr marL="685800" lvl="0" indent="-685800" algn="just">
                    <a:lnSpc>
                      <a:spcPct val="91300"/>
                    </a:lnSpc>
                    <a:buFontTx/>
                    <a:buChar char="-"/>
                  </a:pPr>
                  <a:endParaRPr lang="en-US" altLang="ko-KR" sz="36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endParaRPr>
                </a:p>
                <a:p>
                  <a:pPr marL="685800" lvl="0" indent="-685800" algn="just">
                    <a:lnSpc>
                      <a:spcPct val="91300"/>
                    </a:lnSpc>
                    <a:buFontTx/>
                    <a:buChar char="-"/>
                  </a:pPr>
                  <a:endParaRPr lang="en-US" altLang="ko-KR" sz="36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endParaRPr>
                </a:p>
              </p:txBody>
            </p:sp>
          </mc:Choice>
          <mc:Fallback>
            <p:sp>
              <p:nvSpPr>
                <p:cNvPr id="92" name="TextBox 29">
                  <a:extLst>
                    <a:ext uri="{FF2B5EF4-FFF2-40B4-BE49-F238E27FC236}">
                      <a16:creationId xmlns:a16="http://schemas.microsoft.com/office/drawing/2014/main" id="{B3745BEB-562A-4FB4-B5A2-BF748FA5C6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0409" y="3600800"/>
                  <a:ext cx="10999252" cy="1817731"/>
                </a:xfrm>
                <a:prstGeom prst="rect">
                  <a:avLst/>
                </a:prstGeom>
                <a:blipFill>
                  <a:blip r:embed="rId12"/>
                  <a:stretch>
                    <a:fillRect l="-1595" t="-5794" b="-467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3" name="Picture 32">
              <a:extLst>
                <a:ext uri="{FF2B5EF4-FFF2-40B4-BE49-F238E27FC236}">
                  <a16:creationId xmlns:a16="http://schemas.microsoft.com/office/drawing/2014/main" id="{3346511E-9761-48A0-8F4B-91B0DED21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6200000">
              <a:off x="-19652" y="4440443"/>
              <a:ext cx="2020916" cy="160148"/>
            </a:xfrm>
            <a:prstGeom prst="rect">
              <a:avLst/>
            </a:prstGeom>
          </p:spPr>
        </p:pic>
        <p:pic>
          <p:nvPicPr>
            <p:cNvPr id="94" name="Picture 32">
              <a:extLst>
                <a:ext uri="{FF2B5EF4-FFF2-40B4-BE49-F238E27FC236}">
                  <a16:creationId xmlns:a16="http://schemas.microsoft.com/office/drawing/2014/main" id="{12ABB284-F9E9-4A23-A8AF-4EB4E6249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1184">
              <a:off x="978540" y="3331262"/>
              <a:ext cx="2020916" cy="160148"/>
            </a:xfrm>
            <a:prstGeom prst="rect">
              <a:avLst/>
            </a:prstGeom>
          </p:spPr>
        </p:pic>
        <p:pic>
          <p:nvPicPr>
            <p:cNvPr id="95" name="Picture 32">
              <a:extLst>
                <a:ext uri="{FF2B5EF4-FFF2-40B4-BE49-F238E27FC236}">
                  <a16:creationId xmlns:a16="http://schemas.microsoft.com/office/drawing/2014/main" id="{F945837C-CF23-44F0-B8C4-E40219BF7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1184">
              <a:off x="2932009" y="3302753"/>
              <a:ext cx="2020916" cy="160148"/>
            </a:xfrm>
            <a:prstGeom prst="rect">
              <a:avLst/>
            </a:prstGeom>
          </p:spPr>
        </p:pic>
        <p:pic>
          <p:nvPicPr>
            <p:cNvPr id="96" name="Picture 32">
              <a:extLst>
                <a:ext uri="{FF2B5EF4-FFF2-40B4-BE49-F238E27FC236}">
                  <a16:creationId xmlns:a16="http://schemas.microsoft.com/office/drawing/2014/main" id="{D8B860AA-FAA6-475B-8450-41C584A1D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1184">
              <a:off x="4912953" y="3302070"/>
              <a:ext cx="2020916" cy="160148"/>
            </a:xfrm>
            <a:prstGeom prst="rect">
              <a:avLst/>
            </a:prstGeom>
          </p:spPr>
        </p:pic>
        <p:pic>
          <p:nvPicPr>
            <p:cNvPr id="97" name="Picture 32">
              <a:extLst>
                <a:ext uri="{FF2B5EF4-FFF2-40B4-BE49-F238E27FC236}">
                  <a16:creationId xmlns:a16="http://schemas.microsoft.com/office/drawing/2014/main" id="{FDAECA84-DBB2-4A8A-A0C4-6F3F3FE72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1184">
              <a:off x="6866422" y="3273561"/>
              <a:ext cx="2020916" cy="160148"/>
            </a:xfrm>
            <a:prstGeom prst="rect">
              <a:avLst/>
            </a:prstGeom>
          </p:spPr>
        </p:pic>
        <p:pic>
          <p:nvPicPr>
            <p:cNvPr id="98" name="Picture 32">
              <a:extLst>
                <a:ext uri="{FF2B5EF4-FFF2-40B4-BE49-F238E27FC236}">
                  <a16:creationId xmlns:a16="http://schemas.microsoft.com/office/drawing/2014/main" id="{547DF534-DD4D-437C-8874-BCD0F2E5A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1184">
              <a:off x="8854521" y="3273561"/>
              <a:ext cx="2020916" cy="160148"/>
            </a:xfrm>
            <a:prstGeom prst="rect">
              <a:avLst/>
            </a:prstGeom>
          </p:spPr>
        </p:pic>
        <p:pic>
          <p:nvPicPr>
            <p:cNvPr id="99" name="Picture 32">
              <a:extLst>
                <a:ext uri="{FF2B5EF4-FFF2-40B4-BE49-F238E27FC236}">
                  <a16:creationId xmlns:a16="http://schemas.microsoft.com/office/drawing/2014/main" id="{D147D239-B4AE-48EF-ADFF-8CE8315B6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0800000">
              <a:off x="10032858" y="3317718"/>
              <a:ext cx="2020916" cy="160148"/>
            </a:xfrm>
            <a:prstGeom prst="rect">
              <a:avLst/>
            </a:prstGeom>
          </p:spPr>
        </p:pic>
        <p:pic>
          <p:nvPicPr>
            <p:cNvPr id="101" name="Picture 32">
              <a:extLst>
                <a:ext uri="{FF2B5EF4-FFF2-40B4-BE49-F238E27FC236}">
                  <a16:creationId xmlns:a16="http://schemas.microsoft.com/office/drawing/2014/main" id="{E3AE4C0B-9DA9-415F-B864-E87A206D1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6200000">
              <a:off x="11076829" y="4388398"/>
              <a:ext cx="2020916" cy="160148"/>
            </a:xfrm>
            <a:prstGeom prst="rect">
              <a:avLst/>
            </a:prstGeom>
          </p:spPr>
        </p:pic>
        <p:pic>
          <p:nvPicPr>
            <p:cNvPr id="105" name="Picture 32">
              <a:extLst>
                <a:ext uri="{FF2B5EF4-FFF2-40B4-BE49-F238E27FC236}">
                  <a16:creationId xmlns:a16="http://schemas.microsoft.com/office/drawing/2014/main" id="{556188DF-D320-4D8F-A574-494AD3833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1184">
              <a:off x="1069006" y="5549624"/>
              <a:ext cx="2020916" cy="160148"/>
            </a:xfrm>
            <a:prstGeom prst="rect">
              <a:avLst/>
            </a:prstGeom>
          </p:spPr>
        </p:pic>
        <p:pic>
          <p:nvPicPr>
            <p:cNvPr id="106" name="Picture 32">
              <a:extLst>
                <a:ext uri="{FF2B5EF4-FFF2-40B4-BE49-F238E27FC236}">
                  <a16:creationId xmlns:a16="http://schemas.microsoft.com/office/drawing/2014/main" id="{230A06E4-DFC4-49CC-AB6E-4412DE2D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1184">
              <a:off x="3022475" y="5521115"/>
              <a:ext cx="2020916" cy="160148"/>
            </a:xfrm>
            <a:prstGeom prst="rect">
              <a:avLst/>
            </a:prstGeom>
          </p:spPr>
        </p:pic>
        <p:pic>
          <p:nvPicPr>
            <p:cNvPr id="107" name="Picture 32">
              <a:extLst>
                <a:ext uri="{FF2B5EF4-FFF2-40B4-BE49-F238E27FC236}">
                  <a16:creationId xmlns:a16="http://schemas.microsoft.com/office/drawing/2014/main" id="{87BCD592-6637-4806-9011-BA6C95BFB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1184">
              <a:off x="5003419" y="5520432"/>
              <a:ext cx="2020916" cy="160148"/>
            </a:xfrm>
            <a:prstGeom prst="rect">
              <a:avLst/>
            </a:prstGeom>
          </p:spPr>
        </p:pic>
        <p:pic>
          <p:nvPicPr>
            <p:cNvPr id="108" name="Picture 32">
              <a:extLst>
                <a:ext uri="{FF2B5EF4-FFF2-40B4-BE49-F238E27FC236}">
                  <a16:creationId xmlns:a16="http://schemas.microsoft.com/office/drawing/2014/main" id="{9241BC34-171F-4725-A803-81FCFAF9A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1184">
              <a:off x="6956888" y="5491923"/>
              <a:ext cx="2020916" cy="160148"/>
            </a:xfrm>
            <a:prstGeom prst="rect">
              <a:avLst/>
            </a:prstGeom>
          </p:spPr>
        </p:pic>
        <p:pic>
          <p:nvPicPr>
            <p:cNvPr id="109" name="Picture 32">
              <a:extLst>
                <a:ext uri="{FF2B5EF4-FFF2-40B4-BE49-F238E27FC236}">
                  <a16:creationId xmlns:a16="http://schemas.microsoft.com/office/drawing/2014/main" id="{43DE2041-FDEB-4811-9C90-93C753CE3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1184">
              <a:off x="8944987" y="5491923"/>
              <a:ext cx="2020916" cy="160148"/>
            </a:xfrm>
            <a:prstGeom prst="rect">
              <a:avLst/>
            </a:prstGeom>
          </p:spPr>
        </p:pic>
        <p:pic>
          <p:nvPicPr>
            <p:cNvPr id="111" name="Picture 32">
              <a:extLst>
                <a:ext uri="{FF2B5EF4-FFF2-40B4-BE49-F238E27FC236}">
                  <a16:creationId xmlns:a16="http://schemas.microsoft.com/office/drawing/2014/main" id="{47B51F52-6076-4012-A4B1-AD5B947C6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0800000">
              <a:off x="10123324" y="5536080"/>
              <a:ext cx="2020916" cy="160148"/>
            </a:xfrm>
            <a:prstGeom prst="rect">
              <a:avLst/>
            </a:prstGeom>
          </p:spPr>
        </p:pic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1AA3CEED-E968-4C50-B103-8F30F2E22AF2}"/>
              </a:ext>
            </a:extLst>
          </p:cNvPr>
          <p:cNvGrpSpPr/>
          <p:nvPr/>
        </p:nvGrpSpPr>
        <p:grpSpPr>
          <a:xfrm>
            <a:off x="10245502" y="4260633"/>
            <a:ext cx="5538636" cy="2678531"/>
            <a:chOff x="1283257" y="3908488"/>
            <a:chExt cx="7173344" cy="3469089"/>
          </a:xfrm>
        </p:grpSpPr>
        <p:pic>
          <p:nvPicPr>
            <p:cNvPr id="113" name="그림 112">
              <a:extLst>
                <a:ext uri="{FF2B5EF4-FFF2-40B4-BE49-F238E27FC236}">
                  <a16:creationId xmlns:a16="http://schemas.microsoft.com/office/drawing/2014/main" id="{1F8BD94E-5F7C-4372-BF04-32357FAD2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119" y="6013181"/>
              <a:ext cx="432442" cy="446392"/>
            </a:xfrm>
            <a:prstGeom prst="rect">
              <a:avLst/>
            </a:prstGeom>
          </p:spPr>
        </p:pic>
        <p:pic>
          <p:nvPicPr>
            <p:cNvPr id="115" name="그림 114">
              <a:extLst>
                <a:ext uri="{FF2B5EF4-FFF2-40B4-BE49-F238E27FC236}">
                  <a16:creationId xmlns:a16="http://schemas.microsoft.com/office/drawing/2014/main" id="{B5F95182-4F9E-4D22-A861-CCF346D54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954" y="5020489"/>
              <a:ext cx="305848" cy="446392"/>
            </a:xfrm>
            <a:prstGeom prst="rect">
              <a:avLst/>
            </a:prstGeom>
          </p:spPr>
        </p:pic>
        <p:pic>
          <p:nvPicPr>
            <p:cNvPr id="116" name="그림 115">
              <a:extLst>
                <a:ext uri="{FF2B5EF4-FFF2-40B4-BE49-F238E27FC236}">
                  <a16:creationId xmlns:a16="http://schemas.microsoft.com/office/drawing/2014/main" id="{FC8F15DC-4293-432F-8C39-1A8AE3CD1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205" y="3970303"/>
              <a:ext cx="388152" cy="446392"/>
            </a:xfrm>
            <a:prstGeom prst="rect">
              <a:avLst/>
            </a:prstGeom>
          </p:spPr>
        </p:pic>
        <p:pic>
          <p:nvPicPr>
            <p:cNvPr id="117" name="그림 116">
              <a:extLst>
                <a:ext uri="{FF2B5EF4-FFF2-40B4-BE49-F238E27FC236}">
                  <a16:creationId xmlns:a16="http://schemas.microsoft.com/office/drawing/2014/main" id="{5BE15E75-D12C-44FA-BC07-4CAE9E0B7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3007" y="4523161"/>
              <a:ext cx="383966" cy="446392"/>
            </a:xfrm>
            <a:prstGeom prst="rect">
              <a:avLst/>
            </a:prstGeom>
          </p:spPr>
        </p:pic>
        <p:pic>
          <p:nvPicPr>
            <p:cNvPr id="118" name="그림 117">
              <a:extLst>
                <a:ext uri="{FF2B5EF4-FFF2-40B4-BE49-F238E27FC236}">
                  <a16:creationId xmlns:a16="http://schemas.microsoft.com/office/drawing/2014/main" id="{5AD6344B-50D0-47CB-9768-B482BEBD3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2280" y="5566789"/>
              <a:ext cx="406636" cy="446392"/>
            </a:xfrm>
            <a:prstGeom prst="rect">
              <a:avLst/>
            </a:prstGeom>
          </p:spPr>
        </p:pic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F94501EB-21F3-402B-886B-59099699C4A0}"/>
                </a:ext>
              </a:extLst>
            </p:cNvPr>
            <p:cNvGrpSpPr/>
            <p:nvPr/>
          </p:nvGrpSpPr>
          <p:grpSpPr>
            <a:xfrm>
              <a:off x="4380350" y="6612260"/>
              <a:ext cx="490769" cy="501165"/>
              <a:chOff x="1756119" y="7591393"/>
              <a:chExt cx="587362" cy="599804"/>
            </a:xfrm>
          </p:grpSpPr>
          <p:pic>
            <p:nvPicPr>
              <p:cNvPr id="129" name="그림 128">
                <a:extLst>
                  <a:ext uri="{FF2B5EF4-FFF2-40B4-BE49-F238E27FC236}">
                    <a16:creationId xmlns:a16="http://schemas.microsoft.com/office/drawing/2014/main" id="{4C51D400-BAA2-4DF9-8E9F-87EE6F67E4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63" b="58922"/>
              <a:stretch/>
            </p:blipFill>
            <p:spPr>
              <a:xfrm>
                <a:off x="2220666" y="7591393"/>
                <a:ext cx="122815" cy="219459"/>
              </a:xfrm>
              <a:prstGeom prst="rect">
                <a:avLst/>
              </a:prstGeom>
            </p:spPr>
          </p:pic>
          <p:pic>
            <p:nvPicPr>
              <p:cNvPr id="130" name="그림 129">
                <a:extLst>
                  <a:ext uri="{FF2B5EF4-FFF2-40B4-BE49-F238E27FC236}">
                    <a16:creationId xmlns:a16="http://schemas.microsoft.com/office/drawing/2014/main" id="{9A92B56F-04B5-49F2-B19C-9F3EE76091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6119" y="7656947"/>
                <a:ext cx="464547" cy="534250"/>
              </a:xfrm>
              <a:prstGeom prst="rect">
                <a:avLst/>
              </a:prstGeom>
            </p:spPr>
          </p:pic>
        </p:grp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0A1E24AD-08B7-4A42-99A7-2F5103F1A145}"/>
                </a:ext>
              </a:extLst>
            </p:cNvPr>
            <p:cNvCxnSpPr>
              <a:cxnSpLocks/>
            </p:cNvCxnSpPr>
            <p:nvPr/>
          </p:nvCxnSpPr>
          <p:spPr>
            <a:xfrm>
              <a:off x="1283257" y="4223988"/>
              <a:ext cx="5830905" cy="0"/>
            </a:xfrm>
            <a:prstGeom prst="line">
              <a:avLst/>
            </a:prstGeom>
            <a:ln w="57150">
              <a:solidFill>
                <a:srgbClr val="FF8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F1D4C2A3-ED96-4CE4-A829-84CEE5C321CC}"/>
                </a:ext>
              </a:extLst>
            </p:cNvPr>
            <p:cNvCxnSpPr>
              <a:cxnSpLocks/>
            </p:cNvCxnSpPr>
            <p:nvPr/>
          </p:nvCxnSpPr>
          <p:spPr>
            <a:xfrm>
              <a:off x="1283257" y="4746357"/>
              <a:ext cx="5268497" cy="0"/>
            </a:xfrm>
            <a:prstGeom prst="line">
              <a:avLst/>
            </a:prstGeom>
            <a:ln w="57150">
              <a:solidFill>
                <a:srgbClr val="FF8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B217BE2B-57EC-443D-B9BE-96E9C28009F5}"/>
                </a:ext>
              </a:extLst>
            </p:cNvPr>
            <p:cNvCxnSpPr>
              <a:cxnSpLocks/>
            </p:cNvCxnSpPr>
            <p:nvPr/>
          </p:nvCxnSpPr>
          <p:spPr>
            <a:xfrm>
              <a:off x="1283257" y="5268726"/>
              <a:ext cx="4695478" cy="0"/>
            </a:xfrm>
            <a:prstGeom prst="line">
              <a:avLst/>
            </a:prstGeom>
            <a:ln w="57150">
              <a:solidFill>
                <a:srgbClr val="FF8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E0F2FF08-7A7E-4886-8AF2-597E25B56975}"/>
                </a:ext>
              </a:extLst>
            </p:cNvPr>
            <p:cNvCxnSpPr>
              <a:cxnSpLocks/>
            </p:cNvCxnSpPr>
            <p:nvPr/>
          </p:nvCxnSpPr>
          <p:spPr>
            <a:xfrm>
              <a:off x="1283257" y="5791095"/>
              <a:ext cx="3931452" cy="0"/>
            </a:xfrm>
            <a:prstGeom prst="line">
              <a:avLst/>
            </a:prstGeom>
            <a:ln w="57150">
              <a:solidFill>
                <a:srgbClr val="FF8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697535A5-239E-4981-B064-DA7605657D0B}"/>
                </a:ext>
              </a:extLst>
            </p:cNvPr>
            <p:cNvCxnSpPr>
              <a:cxnSpLocks/>
            </p:cNvCxnSpPr>
            <p:nvPr/>
          </p:nvCxnSpPr>
          <p:spPr>
            <a:xfrm>
              <a:off x="1283257" y="6313464"/>
              <a:ext cx="3485771" cy="0"/>
            </a:xfrm>
            <a:prstGeom prst="line">
              <a:avLst/>
            </a:prstGeom>
            <a:ln w="57150">
              <a:solidFill>
                <a:srgbClr val="FF8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직선 연결선 124">
              <a:extLst>
                <a:ext uri="{FF2B5EF4-FFF2-40B4-BE49-F238E27FC236}">
                  <a16:creationId xmlns:a16="http://schemas.microsoft.com/office/drawing/2014/main" id="{AA970A9F-211D-459A-9DA9-F679BC67072A}"/>
                </a:ext>
              </a:extLst>
            </p:cNvPr>
            <p:cNvCxnSpPr>
              <a:cxnSpLocks/>
            </p:cNvCxnSpPr>
            <p:nvPr/>
          </p:nvCxnSpPr>
          <p:spPr>
            <a:xfrm>
              <a:off x="1283257" y="6835835"/>
              <a:ext cx="2915452" cy="0"/>
            </a:xfrm>
            <a:prstGeom prst="line">
              <a:avLst/>
            </a:prstGeom>
            <a:ln w="57150">
              <a:solidFill>
                <a:srgbClr val="FF8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F3E00FE-52E4-47D8-8887-D8E84F91D7D3}"/>
                </a:ext>
              </a:extLst>
            </p:cNvPr>
            <p:cNvSpPr txBox="1"/>
            <p:nvPr/>
          </p:nvSpPr>
          <p:spPr>
            <a:xfrm>
              <a:off x="4774868" y="6620208"/>
              <a:ext cx="1339514" cy="757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(1/2)</a:t>
              </a:r>
              <a:endParaRPr lang="ko-KR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5C8BAFA3-1360-4E17-9443-1E8FD20E9C38}"/>
                </a:ext>
              </a:extLst>
            </p:cNvPr>
            <p:cNvSpPr txBox="1"/>
            <p:nvPr/>
          </p:nvSpPr>
          <p:spPr>
            <a:xfrm>
              <a:off x="7615356" y="3908488"/>
              <a:ext cx="841245" cy="757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(1)</a:t>
              </a:r>
              <a:endParaRPr lang="ko-KR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7F3526E4-616C-4AA6-8E08-CF1E9D437663}"/>
              </a:ext>
            </a:extLst>
          </p:cNvPr>
          <p:cNvSpPr/>
          <p:nvPr/>
        </p:nvSpPr>
        <p:spPr>
          <a:xfrm>
            <a:off x="6585879" y="3701126"/>
            <a:ext cx="36596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&lt;</a:t>
            </a:r>
            <a:r>
              <a:rPr lang="ko-KR" altLang="en-US" sz="4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현의 길이 구하기</a:t>
            </a:r>
            <a:r>
              <a:rPr lang="en-US" altLang="ko-KR" sz="4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&gt;</a:t>
            </a:r>
            <a:endParaRPr lang="ko-KR" altLang="en-US" sz="4000" dirty="0"/>
          </a:p>
        </p:txBody>
      </p:sp>
      <p:sp>
        <p:nvSpPr>
          <p:cNvPr id="131" name="TextBox 29">
            <a:extLst>
              <a:ext uri="{FF2B5EF4-FFF2-40B4-BE49-F238E27FC236}">
                <a16:creationId xmlns:a16="http://schemas.microsoft.com/office/drawing/2014/main" id="{515D4147-6E1D-4E33-8FB3-B3150B5BBEE5}"/>
              </a:ext>
            </a:extLst>
          </p:cNvPr>
          <p:cNvSpPr txBox="1"/>
          <p:nvPr/>
        </p:nvSpPr>
        <p:spPr>
          <a:xfrm>
            <a:off x="1738465" y="8528213"/>
            <a:ext cx="14310361" cy="87276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1300"/>
              </a:lnSpc>
            </a:pPr>
            <a:r>
              <a:rPr lang="ko-KR" altLang="en-US" sz="4800" b="1" i="0" u="none" strike="noStrike" spc="-400" dirty="0">
                <a:solidFill>
                  <a:srgbClr val="00B050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진동수는 현의 길이의 역수일 때</a:t>
            </a:r>
            <a:r>
              <a:rPr lang="en-US" altLang="ko-KR" sz="4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,  </a:t>
            </a:r>
            <a:r>
              <a:rPr lang="en-US" altLang="ko-KR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D</a:t>
            </a:r>
            <a:r>
              <a:rPr lang="ko-KR" altLang="en-US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와 </a:t>
            </a:r>
            <a:r>
              <a:rPr lang="en-US" altLang="ko-KR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G</a:t>
            </a:r>
            <a:r>
              <a:rPr lang="ko-KR" altLang="en-US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의 진동수의 </a:t>
            </a:r>
            <a:r>
              <a:rPr lang="ko-KR" altLang="en-US" sz="6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비</a:t>
            </a:r>
            <a:r>
              <a:rPr lang="ko-KR" altLang="en-US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는</a:t>
            </a:r>
            <a:r>
              <a:rPr lang="en-US" altLang="ko-KR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?</a:t>
            </a:r>
            <a:endParaRPr lang="ko-KR" sz="60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id="{73506C80-A633-45D3-A4F5-34DEC91EDC94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0CE79EBA-8159-4867-B590-5643516F685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4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59" name="Picture 6">
            <a:extLst>
              <a:ext uri="{FF2B5EF4-FFF2-40B4-BE49-F238E27FC236}">
                <a16:creationId xmlns:a16="http://schemas.microsoft.com/office/drawing/2014/main" id="{EAFB3199-1756-4129-8F65-6A251FF12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1028700"/>
            <a:ext cx="17335500" cy="8787255"/>
          </a:xfrm>
          <a:prstGeom prst="rect">
            <a:avLst/>
          </a:prstGeom>
        </p:spPr>
      </p:pic>
      <p:pic>
        <p:nvPicPr>
          <p:cNvPr id="102" name="Picture 4">
            <a:extLst>
              <a:ext uri="{FF2B5EF4-FFF2-40B4-BE49-F238E27FC236}">
                <a16:creationId xmlns:a16="http://schemas.microsoft.com/office/drawing/2014/main" id="{7C581F13-7FC4-497F-BE32-3E922FE9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29">
                <a:extLst>
                  <a:ext uri="{FF2B5EF4-FFF2-40B4-BE49-F238E27FC236}">
                    <a16:creationId xmlns:a16="http://schemas.microsoft.com/office/drawing/2014/main" id="{B3745BEB-562A-4FB4-B5A2-BF748FA5C6B4}"/>
                  </a:ext>
                </a:extLst>
              </p:cNvPr>
              <p:cNvSpPr txBox="1"/>
              <p:nvPr/>
            </p:nvSpPr>
            <p:spPr>
              <a:xfrm>
                <a:off x="1026489" y="3441771"/>
                <a:ext cx="6643446" cy="935239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lvl="0" algn="just">
                  <a:lnSpc>
                    <a:spcPct val="91300"/>
                  </a:lnSpc>
                </a:pPr>
                <a:r>
                  <a:rPr lang="en-US" altLang="ko-KR" sz="2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C : G = 3 : 2 </a:t>
                </a:r>
                <a:r>
                  <a:rPr lang="ko-KR" altLang="en-US" sz="2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이므로 </a:t>
                </a:r>
                <a:r>
                  <a:rPr lang="en-US" altLang="ko-KR" sz="2800" b="1" i="0" u="none" strike="noStrike" spc="-400" dirty="0">
                    <a:solidFill>
                      <a:srgbClr val="92D050"/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G</a:t>
                </a:r>
                <a:r>
                  <a:rPr lang="ko-KR" altLang="en-US" sz="2800" b="1" i="0" u="none" strike="noStrike" spc="-400" dirty="0">
                    <a:solidFill>
                      <a:srgbClr val="92D050"/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의 길이는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4400" b="1" i="1" u="none" strike="noStrike" spc="-40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</m:ctrlPr>
                      </m:fPr>
                      <m:num>
                        <m:r>
                          <a:rPr lang="en-US" altLang="ko-KR" sz="4400" b="1" i="1" u="none" strike="noStrike" spc="-40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𝟐</m:t>
                        </m:r>
                      </m:num>
                      <m:den>
                        <m:r>
                          <a:rPr lang="en-US" altLang="ko-KR" sz="4400" b="1" i="1" u="none" strike="noStrike" spc="-40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𝟑</m:t>
                        </m:r>
                      </m:den>
                    </m:f>
                  </m:oMath>
                </a14:m>
                <a:endParaRPr lang="en-US" altLang="ko-KR" sz="2800" b="1" i="0" u="none" strike="noStrike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endParaRPr>
              </a:p>
            </p:txBody>
          </p:sp>
        </mc:Choice>
        <mc:Fallback xmlns="">
          <p:sp>
            <p:nvSpPr>
              <p:cNvPr id="92" name="TextBox 29">
                <a:extLst>
                  <a:ext uri="{FF2B5EF4-FFF2-40B4-BE49-F238E27FC236}">
                    <a16:creationId xmlns:a16="http://schemas.microsoft.com/office/drawing/2014/main" id="{B3745BEB-562A-4FB4-B5A2-BF748FA5C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89" y="3441771"/>
                <a:ext cx="6643446" cy="935239"/>
              </a:xfrm>
              <a:prstGeom prst="rect">
                <a:avLst/>
              </a:prstGeom>
              <a:blipFill>
                <a:blip r:embed="rId6"/>
                <a:stretch>
                  <a:fillRect l="-32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3" name="그림 112">
            <a:extLst>
              <a:ext uri="{FF2B5EF4-FFF2-40B4-BE49-F238E27FC236}">
                <a16:creationId xmlns:a16="http://schemas.microsoft.com/office/drawing/2014/main" id="{1F8BD94E-5F7C-4372-BF04-32357FAD2F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040" y="6480236"/>
            <a:ext cx="553751" cy="547138"/>
          </a:xfrm>
          <a:prstGeom prst="rect">
            <a:avLst/>
          </a:prstGeom>
        </p:spPr>
      </p:pic>
      <p:pic>
        <p:nvPicPr>
          <p:cNvPr id="115" name="그림 114">
            <a:extLst>
              <a:ext uri="{FF2B5EF4-FFF2-40B4-BE49-F238E27FC236}">
                <a16:creationId xmlns:a16="http://schemas.microsoft.com/office/drawing/2014/main" id="{B5F95182-4F9E-4D22-A861-CCF346D54D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394" y="5263503"/>
            <a:ext cx="391645" cy="547138"/>
          </a:xfrm>
          <a:prstGeom prst="rect">
            <a:avLst/>
          </a:prstGeom>
        </p:spPr>
      </p:pic>
      <p:pic>
        <p:nvPicPr>
          <p:cNvPr id="116" name="그림 115">
            <a:extLst>
              <a:ext uri="{FF2B5EF4-FFF2-40B4-BE49-F238E27FC236}">
                <a16:creationId xmlns:a16="http://schemas.microsoft.com/office/drawing/2014/main" id="{FC8F15DC-4293-432F-8C39-1A8AE3CD15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057" y="3976300"/>
            <a:ext cx="497037" cy="547138"/>
          </a:xfrm>
          <a:prstGeom prst="rect">
            <a:avLst/>
          </a:prstGeom>
        </p:spPr>
      </p:pic>
      <p:pic>
        <p:nvPicPr>
          <p:cNvPr id="117" name="그림 116">
            <a:extLst>
              <a:ext uri="{FF2B5EF4-FFF2-40B4-BE49-F238E27FC236}">
                <a16:creationId xmlns:a16="http://schemas.microsoft.com/office/drawing/2014/main" id="{5BE15E75-D12C-44FA-BC07-4CAE9E0B7E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642" y="4653933"/>
            <a:ext cx="491676" cy="547138"/>
          </a:xfrm>
          <a:prstGeom prst="rect">
            <a:avLst/>
          </a:prstGeom>
        </p:spPr>
      </p:pic>
      <p:pic>
        <p:nvPicPr>
          <p:cNvPr id="118" name="그림 117">
            <a:extLst>
              <a:ext uri="{FF2B5EF4-FFF2-40B4-BE49-F238E27FC236}">
                <a16:creationId xmlns:a16="http://schemas.microsoft.com/office/drawing/2014/main" id="{5AD6344B-50D0-47CB-9768-B482BEBD3A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592" y="5933097"/>
            <a:ext cx="520706" cy="547138"/>
          </a:xfrm>
          <a:prstGeom prst="rect">
            <a:avLst/>
          </a:prstGeom>
        </p:spPr>
      </p:pic>
      <p:grpSp>
        <p:nvGrpSpPr>
          <p:cNvPr id="119" name="그룹 118">
            <a:extLst>
              <a:ext uri="{FF2B5EF4-FFF2-40B4-BE49-F238E27FC236}">
                <a16:creationId xmlns:a16="http://schemas.microsoft.com/office/drawing/2014/main" id="{F94501EB-21F3-402B-886B-59099699C4A0}"/>
              </a:ext>
            </a:extLst>
          </p:cNvPr>
          <p:cNvGrpSpPr/>
          <p:nvPr/>
        </p:nvGrpSpPr>
        <p:grpSpPr>
          <a:xfrm>
            <a:off x="12660600" y="7214521"/>
            <a:ext cx="628440" cy="614273"/>
            <a:chOff x="1756119" y="7591393"/>
            <a:chExt cx="587362" cy="599804"/>
          </a:xfrm>
        </p:grpSpPr>
        <p:pic>
          <p:nvPicPr>
            <p:cNvPr id="129" name="그림 128">
              <a:extLst>
                <a:ext uri="{FF2B5EF4-FFF2-40B4-BE49-F238E27FC236}">
                  <a16:creationId xmlns:a16="http://schemas.microsoft.com/office/drawing/2014/main" id="{4C51D400-BAA2-4DF9-8E9F-87EE6F67E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63" b="58922"/>
            <a:stretch/>
          </p:blipFill>
          <p:spPr>
            <a:xfrm>
              <a:off x="2220666" y="7591393"/>
              <a:ext cx="122815" cy="219459"/>
            </a:xfrm>
            <a:prstGeom prst="rect">
              <a:avLst/>
            </a:prstGeom>
          </p:spPr>
        </p:pic>
        <p:pic>
          <p:nvPicPr>
            <p:cNvPr id="130" name="그림 129">
              <a:extLst>
                <a:ext uri="{FF2B5EF4-FFF2-40B4-BE49-F238E27FC236}">
                  <a16:creationId xmlns:a16="http://schemas.microsoft.com/office/drawing/2014/main" id="{9A92B56F-04B5-49F2-B19C-9F3EE7609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6119" y="7656947"/>
              <a:ext cx="464547" cy="534250"/>
            </a:xfrm>
            <a:prstGeom prst="rect">
              <a:avLst/>
            </a:prstGeom>
          </p:spPr>
        </p:pic>
      </p:grpSp>
      <p:cxnSp>
        <p:nvCxnSpPr>
          <p:cNvPr id="120" name="직선 연결선 119">
            <a:extLst>
              <a:ext uri="{FF2B5EF4-FFF2-40B4-BE49-F238E27FC236}">
                <a16:creationId xmlns:a16="http://schemas.microsoft.com/office/drawing/2014/main" id="{0A1E24AD-08B7-4A42-99A7-2F5103F1A145}"/>
              </a:ext>
            </a:extLst>
          </p:cNvPr>
          <p:cNvCxnSpPr>
            <a:cxnSpLocks/>
          </p:cNvCxnSpPr>
          <p:nvPr/>
        </p:nvCxnSpPr>
        <p:spPr>
          <a:xfrm>
            <a:off x="8694708" y="4287239"/>
            <a:ext cx="7466595" cy="0"/>
          </a:xfrm>
          <a:prstGeom prst="line">
            <a:avLst/>
          </a:prstGeom>
          <a:ln w="57150">
            <a:solidFill>
              <a:srgbClr val="FF8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>
            <a:extLst>
              <a:ext uri="{FF2B5EF4-FFF2-40B4-BE49-F238E27FC236}">
                <a16:creationId xmlns:a16="http://schemas.microsoft.com/office/drawing/2014/main" id="{F1D4C2A3-ED96-4CE4-A829-84CEE5C321CC}"/>
              </a:ext>
            </a:extLst>
          </p:cNvPr>
          <p:cNvCxnSpPr>
            <a:cxnSpLocks/>
          </p:cNvCxnSpPr>
          <p:nvPr/>
        </p:nvCxnSpPr>
        <p:spPr>
          <a:xfrm>
            <a:off x="8694708" y="4927502"/>
            <a:ext cx="6746420" cy="0"/>
          </a:xfrm>
          <a:prstGeom prst="line">
            <a:avLst/>
          </a:prstGeom>
          <a:ln w="57150">
            <a:solidFill>
              <a:srgbClr val="FF8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>
            <a:extLst>
              <a:ext uri="{FF2B5EF4-FFF2-40B4-BE49-F238E27FC236}">
                <a16:creationId xmlns:a16="http://schemas.microsoft.com/office/drawing/2014/main" id="{B217BE2B-57EC-443D-B9BE-96E9C28009F5}"/>
              </a:ext>
            </a:extLst>
          </p:cNvPr>
          <p:cNvCxnSpPr>
            <a:cxnSpLocks/>
          </p:cNvCxnSpPr>
          <p:nvPr/>
        </p:nvCxnSpPr>
        <p:spPr>
          <a:xfrm>
            <a:off x="8694708" y="5567764"/>
            <a:ext cx="6012657" cy="0"/>
          </a:xfrm>
          <a:prstGeom prst="line">
            <a:avLst/>
          </a:prstGeom>
          <a:ln w="57150">
            <a:solidFill>
              <a:srgbClr val="FF8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122">
            <a:extLst>
              <a:ext uri="{FF2B5EF4-FFF2-40B4-BE49-F238E27FC236}">
                <a16:creationId xmlns:a16="http://schemas.microsoft.com/office/drawing/2014/main" id="{E0F2FF08-7A7E-4886-8AF2-597E25B56975}"/>
              </a:ext>
            </a:extLst>
          </p:cNvPr>
          <p:cNvCxnSpPr>
            <a:cxnSpLocks/>
          </p:cNvCxnSpPr>
          <p:nvPr/>
        </p:nvCxnSpPr>
        <p:spPr>
          <a:xfrm>
            <a:off x="8694708" y="6208027"/>
            <a:ext cx="5034306" cy="0"/>
          </a:xfrm>
          <a:prstGeom prst="line">
            <a:avLst/>
          </a:prstGeom>
          <a:ln w="57150">
            <a:solidFill>
              <a:srgbClr val="FF8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>
            <a:extLst>
              <a:ext uri="{FF2B5EF4-FFF2-40B4-BE49-F238E27FC236}">
                <a16:creationId xmlns:a16="http://schemas.microsoft.com/office/drawing/2014/main" id="{697535A5-239E-4981-B064-DA7605657D0B}"/>
              </a:ext>
            </a:extLst>
          </p:cNvPr>
          <p:cNvCxnSpPr>
            <a:cxnSpLocks/>
          </p:cNvCxnSpPr>
          <p:nvPr/>
        </p:nvCxnSpPr>
        <p:spPr>
          <a:xfrm>
            <a:off x="8694708" y="6848290"/>
            <a:ext cx="4463602" cy="0"/>
          </a:xfrm>
          <a:prstGeom prst="line">
            <a:avLst/>
          </a:prstGeom>
          <a:ln w="57150">
            <a:solidFill>
              <a:srgbClr val="FF8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>
            <a:extLst>
              <a:ext uri="{FF2B5EF4-FFF2-40B4-BE49-F238E27FC236}">
                <a16:creationId xmlns:a16="http://schemas.microsoft.com/office/drawing/2014/main" id="{AA970A9F-211D-459A-9DA9-F679BC67072A}"/>
              </a:ext>
            </a:extLst>
          </p:cNvPr>
          <p:cNvCxnSpPr>
            <a:cxnSpLocks/>
          </p:cNvCxnSpPr>
          <p:nvPr/>
        </p:nvCxnSpPr>
        <p:spPr>
          <a:xfrm>
            <a:off x="8694708" y="7488555"/>
            <a:ext cx="3733297" cy="0"/>
          </a:xfrm>
          <a:prstGeom prst="line">
            <a:avLst/>
          </a:prstGeom>
          <a:ln w="57150">
            <a:solidFill>
              <a:srgbClr val="FF8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7F3E00FE-52E4-47D8-8887-D8E84F91D7D3}"/>
                  </a:ext>
                </a:extLst>
              </p:cNvPr>
              <p:cNvSpPr txBox="1"/>
              <p:nvPr/>
            </p:nvSpPr>
            <p:spPr>
              <a:xfrm>
                <a:off x="13165788" y="7224263"/>
                <a:ext cx="977911" cy="12720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3200" b="1" i="1" spc="-40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</m:ctrlPr>
                      </m:fPr>
                      <m:num>
                        <m:r>
                          <a:rPr lang="en-US" altLang="ko-KR" sz="3200" b="1" i="0" spc="-40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𝟏</m:t>
                        </m:r>
                      </m:num>
                      <m:den>
                        <m:r>
                          <a:rPr lang="en-US" altLang="ko-KR" sz="3200" b="1" i="0" spc="-40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𝟐</m:t>
                        </m:r>
                      </m:den>
                    </m:f>
                    <m:r>
                      <a:rPr lang="en-US" altLang="ko-KR" sz="3200" b="1" i="0" spc="-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이서윤체" panose="02010600000101010101" pitchFamily="50" charset="-127"/>
                      </a:rPr>
                      <m:t> </m:t>
                    </m:r>
                  </m:oMath>
                </a14:m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)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7F3E00FE-52E4-47D8-8887-D8E84F91D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5788" y="7224263"/>
                <a:ext cx="977911" cy="1272037"/>
              </a:xfrm>
              <a:prstGeom prst="rect">
                <a:avLst/>
              </a:prstGeom>
              <a:blipFill>
                <a:blip r:embed="rId12"/>
                <a:stretch>
                  <a:fillRect l="-1312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TextBox 127">
            <a:extLst>
              <a:ext uri="{FF2B5EF4-FFF2-40B4-BE49-F238E27FC236}">
                <a16:creationId xmlns:a16="http://schemas.microsoft.com/office/drawing/2014/main" id="{5C8BAFA3-1360-4E17-9443-1E8FD20E9C38}"/>
              </a:ext>
            </a:extLst>
          </p:cNvPr>
          <p:cNvSpPr txBox="1"/>
          <p:nvPr/>
        </p:nvSpPr>
        <p:spPr>
          <a:xfrm>
            <a:off x="16803092" y="3900534"/>
            <a:ext cx="981526" cy="830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(1)</a:t>
            </a:r>
            <a:endParaRPr lang="ko-KR" alt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7F3526E4-616C-4AA6-8E08-CF1E9D437663}"/>
              </a:ext>
            </a:extLst>
          </p:cNvPr>
          <p:cNvSpPr/>
          <p:nvPr/>
        </p:nvSpPr>
        <p:spPr>
          <a:xfrm>
            <a:off x="914400" y="1909694"/>
            <a:ext cx="3285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6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&lt;</a:t>
            </a:r>
            <a:r>
              <a:rPr lang="ko-KR" altLang="en-US" sz="36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현의 길이 구하기</a:t>
            </a:r>
            <a:r>
              <a:rPr lang="en-US" altLang="ko-KR" sz="36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&gt;</a:t>
            </a:r>
            <a:endParaRPr lang="ko-KR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29">
                <a:extLst>
                  <a:ext uri="{FF2B5EF4-FFF2-40B4-BE49-F238E27FC236}">
                    <a16:creationId xmlns:a16="http://schemas.microsoft.com/office/drawing/2014/main" id="{B8B4E152-69E9-4BD4-B2FB-36A54011BD2F}"/>
                  </a:ext>
                </a:extLst>
              </p:cNvPr>
              <p:cNvSpPr txBox="1"/>
              <p:nvPr/>
            </p:nvSpPr>
            <p:spPr>
              <a:xfrm>
                <a:off x="1026489" y="4592366"/>
                <a:ext cx="7144962" cy="935239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lvl="0" algn="just">
                  <a:lnSpc>
                    <a:spcPct val="91300"/>
                  </a:lnSpc>
                </a:pPr>
                <a:r>
                  <a:rPr lang="en-US" altLang="ko-KR" sz="28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G </a:t>
                </a:r>
                <a:r>
                  <a:rPr lang="en-US" altLang="ko-KR" sz="2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: </a:t>
                </a:r>
                <a:r>
                  <a:rPr lang="en-US" altLang="ko-KR" sz="28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D</a:t>
                </a:r>
                <a:r>
                  <a:rPr lang="en-US" altLang="ko-KR" sz="2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 = 3 : 2 </a:t>
                </a:r>
                <a:r>
                  <a:rPr lang="ko-KR" altLang="en-US" sz="2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이므로 </a:t>
                </a:r>
                <a:r>
                  <a:rPr lang="en-US" altLang="ko-KR" sz="2800" b="1" i="0" u="none" strike="noStrike" spc="-400" dirty="0">
                    <a:solidFill>
                      <a:srgbClr val="00B0F0"/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D</a:t>
                </a:r>
                <a:r>
                  <a:rPr lang="ko-KR" altLang="en-US" sz="2800" b="1" i="0" u="none" strike="noStrike" spc="-400" dirty="0">
                    <a:solidFill>
                      <a:srgbClr val="00B0F0"/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의 길이는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4400" b="1" i="1" u="none" strike="noStrike" spc="-4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</m:ctrlPr>
                      </m:fPr>
                      <m:num>
                        <m:r>
                          <a:rPr lang="en-US" altLang="ko-KR" sz="4400" b="1" i="1" u="none" strike="noStrike" spc="-4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𝟒</m:t>
                        </m:r>
                      </m:num>
                      <m:den>
                        <m:r>
                          <a:rPr lang="en-US" altLang="ko-KR" sz="4400" b="1" i="1" u="none" strike="noStrike" spc="-4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𝟗</m:t>
                        </m:r>
                      </m:den>
                    </m:f>
                    <m:r>
                      <a:rPr lang="en-US" altLang="ko-KR" sz="4400" b="1" i="1" u="none" strike="noStrike" spc="-40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이서윤체" panose="02010600000101010101" pitchFamily="50" charset="-127"/>
                      </a:rPr>
                      <m:t> </m:t>
                    </m:r>
                    <m:r>
                      <a:rPr lang="en-US" altLang="ko-KR" sz="4400" b="1" i="1" u="none" strike="noStrike" spc="-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이서윤체" panose="02010600000101010101" pitchFamily="50" charset="-127"/>
                      </a:rPr>
                      <m:t>&lt; </m:t>
                    </m:r>
                    <m:f>
                      <m:fPr>
                        <m:ctrlPr>
                          <a:rPr lang="en-US" altLang="ko-KR" sz="2800" b="1" i="1" spc="-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</m:ctrlPr>
                      </m:fPr>
                      <m:num>
                        <m:r>
                          <a:rPr lang="en-US" altLang="ko-KR" sz="2800" b="1" i="1" spc="-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𝟏</m:t>
                        </m:r>
                      </m:num>
                      <m:den>
                        <m:r>
                          <a:rPr lang="en-US" altLang="ko-KR" sz="2800" b="1" i="1" spc="-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𝟐</m:t>
                        </m:r>
                      </m:den>
                    </m:f>
                    <m:r>
                      <a:rPr lang="en-US" altLang="ko-KR" sz="2800" b="1" i="1" spc="-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이서윤체" panose="02010600000101010101" pitchFamily="50" charset="-127"/>
                      </a:rPr>
                      <m:t> </m:t>
                    </m:r>
                  </m:oMath>
                </a14:m>
                <a:r>
                  <a:rPr lang="en-US" altLang="ko-KR" sz="2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   </a:t>
                </a:r>
                <a:r>
                  <a:rPr lang="ko-KR" altLang="en-US" sz="2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이므로 </a:t>
                </a:r>
                <a14:m>
                  <m:oMath xmlns:m="http://schemas.openxmlformats.org/officeDocument/2006/math">
                    <m:r>
                      <a:rPr lang="en-US" altLang="ko-KR" sz="4400" b="1" i="0" spc="-40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이서윤체" panose="02010600000101010101" pitchFamily="50" charset="-127"/>
                      </a:rPr>
                      <m:t>   </m:t>
                    </m:r>
                    <m:f>
                      <m:fPr>
                        <m:ctrlPr>
                          <a:rPr lang="en-US" altLang="ko-KR" sz="4400" b="1" i="1" spc="-4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</m:ctrlPr>
                      </m:fPr>
                      <m:num>
                        <m:r>
                          <a:rPr lang="en-US" altLang="ko-KR" sz="4400" b="1" i="1" spc="-4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𝟖</m:t>
                        </m:r>
                      </m:num>
                      <m:den>
                        <m:r>
                          <a:rPr lang="en-US" altLang="ko-KR" sz="4400" b="1" i="1" spc="-4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𝟗</m:t>
                        </m:r>
                      </m:den>
                    </m:f>
                  </m:oMath>
                </a14:m>
                <a:r>
                  <a:rPr lang="ko-KR" altLang="en-US" sz="4400" b="1" i="0" u="none" strike="noStrike" spc="-400" dirty="0">
                    <a:solidFill>
                      <a:srgbClr val="00B0F0"/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  </a:t>
                </a:r>
                <a:endParaRPr lang="en-US" altLang="ko-KR" sz="2800" b="1" i="0" u="none" strike="noStrike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endParaRPr>
              </a:p>
            </p:txBody>
          </p:sp>
        </mc:Choice>
        <mc:Fallback xmlns="">
          <p:sp>
            <p:nvSpPr>
              <p:cNvPr id="56" name="TextBox 29">
                <a:extLst>
                  <a:ext uri="{FF2B5EF4-FFF2-40B4-BE49-F238E27FC236}">
                    <a16:creationId xmlns:a16="http://schemas.microsoft.com/office/drawing/2014/main" id="{B8B4E152-69E9-4BD4-B2FB-36A54011B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89" y="4592366"/>
                <a:ext cx="7144962" cy="935239"/>
              </a:xfrm>
              <a:prstGeom prst="rect">
                <a:avLst/>
              </a:prstGeom>
              <a:blipFill>
                <a:blip r:embed="rId13"/>
                <a:stretch>
                  <a:fillRect l="-298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29">
                <a:extLst>
                  <a:ext uri="{FF2B5EF4-FFF2-40B4-BE49-F238E27FC236}">
                    <a16:creationId xmlns:a16="http://schemas.microsoft.com/office/drawing/2014/main" id="{F95CFC2C-6807-42F6-9A58-74D22174E023}"/>
                  </a:ext>
                </a:extLst>
              </p:cNvPr>
              <p:cNvSpPr txBox="1"/>
              <p:nvPr/>
            </p:nvSpPr>
            <p:spPr>
              <a:xfrm>
                <a:off x="1026489" y="5742961"/>
                <a:ext cx="4716683" cy="935239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lvl="0" algn="just">
                  <a:lnSpc>
                    <a:spcPct val="91300"/>
                  </a:lnSpc>
                </a:pPr>
                <a:r>
                  <a:rPr lang="en-US" altLang="ko-KR" sz="28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D </a:t>
                </a:r>
                <a:r>
                  <a:rPr lang="en-US" altLang="ko-KR" sz="2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: A = 3 : 2 </a:t>
                </a:r>
                <a:r>
                  <a:rPr lang="ko-KR" altLang="en-US" sz="2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이므로 </a:t>
                </a:r>
                <a:r>
                  <a:rPr lang="en-US" altLang="ko-KR" sz="2800" b="1" i="0" u="none" strike="noStrike" spc="-400" dirty="0">
                    <a:solidFill>
                      <a:srgbClr val="00B050"/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A</a:t>
                </a:r>
                <a:r>
                  <a:rPr lang="ko-KR" altLang="en-US" sz="2800" b="1" i="0" u="none" strike="noStrike" spc="-400" dirty="0">
                    <a:solidFill>
                      <a:srgbClr val="00B050"/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의 길이는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4400" b="1" i="1" u="none" strike="noStrike" spc="-40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</m:ctrlPr>
                      </m:fPr>
                      <m:num>
                        <m:r>
                          <a:rPr lang="en-US" altLang="ko-KR" sz="4400" b="1" i="1" u="none" strike="noStrike" spc="-40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𝟏𝟔</m:t>
                        </m:r>
                      </m:num>
                      <m:den>
                        <m:r>
                          <a:rPr lang="en-US" altLang="ko-KR" sz="4400" b="1" i="1" u="none" strike="noStrike" spc="-40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𝟐𝟕</m:t>
                        </m:r>
                      </m:den>
                    </m:f>
                  </m:oMath>
                </a14:m>
                <a:endParaRPr lang="en-US" altLang="ko-KR" sz="2800" b="1" i="0" u="none" strike="noStrike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endParaRPr>
              </a:p>
            </p:txBody>
          </p:sp>
        </mc:Choice>
        <mc:Fallback xmlns="">
          <p:sp>
            <p:nvSpPr>
              <p:cNvPr id="57" name="TextBox 29">
                <a:extLst>
                  <a:ext uri="{FF2B5EF4-FFF2-40B4-BE49-F238E27FC236}">
                    <a16:creationId xmlns:a16="http://schemas.microsoft.com/office/drawing/2014/main" id="{F95CFC2C-6807-42F6-9A58-74D22174E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89" y="5742961"/>
                <a:ext cx="4716683" cy="935239"/>
              </a:xfrm>
              <a:prstGeom prst="rect">
                <a:avLst/>
              </a:prstGeom>
              <a:blipFill>
                <a:blip r:embed="rId14"/>
                <a:stretch>
                  <a:fillRect l="-452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29">
                <a:extLst>
                  <a:ext uri="{FF2B5EF4-FFF2-40B4-BE49-F238E27FC236}">
                    <a16:creationId xmlns:a16="http://schemas.microsoft.com/office/drawing/2014/main" id="{33C201D4-7AB6-4686-A49A-BB4FA2B3A7F6}"/>
                  </a:ext>
                </a:extLst>
              </p:cNvPr>
              <p:cNvSpPr txBox="1"/>
              <p:nvPr/>
            </p:nvSpPr>
            <p:spPr>
              <a:xfrm>
                <a:off x="1026489" y="6893555"/>
                <a:ext cx="8241085" cy="935239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lvl="0" algn="just">
                  <a:lnSpc>
                    <a:spcPct val="91300"/>
                  </a:lnSpc>
                </a:pPr>
                <a:r>
                  <a:rPr lang="en-US" altLang="ko-KR" sz="28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A </a:t>
                </a:r>
                <a:r>
                  <a:rPr lang="en-US" altLang="ko-KR" sz="2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: E = 3 : 2 </a:t>
                </a:r>
                <a:r>
                  <a:rPr lang="ko-KR" altLang="en-US" sz="2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이므로 </a:t>
                </a:r>
                <a:r>
                  <a:rPr lang="en-US" altLang="ko-KR" sz="2800" b="1" i="0" u="none" strike="noStrike" spc="-400" dirty="0">
                    <a:solidFill>
                      <a:srgbClr val="FF8D7C"/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E</a:t>
                </a:r>
                <a:r>
                  <a:rPr lang="ko-KR" altLang="en-US" sz="2800" b="1" i="0" u="none" strike="noStrike" spc="-400" dirty="0">
                    <a:solidFill>
                      <a:srgbClr val="FF8D7C"/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의 길이는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4400" b="1" i="1" u="none" strike="noStrike" spc="-400" smtClean="0">
                            <a:solidFill>
                              <a:srgbClr val="FF8D7C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</m:ctrlPr>
                      </m:fPr>
                      <m:num>
                        <m:r>
                          <a:rPr lang="en-US" altLang="ko-KR" sz="4400" b="1" i="1" u="none" strike="noStrike" spc="-400" smtClean="0">
                            <a:solidFill>
                              <a:srgbClr val="FF8D7C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𝟑𝟐</m:t>
                        </m:r>
                      </m:num>
                      <m:den>
                        <m:r>
                          <a:rPr lang="en-US" altLang="ko-KR" sz="4400" b="1" i="1" u="none" strike="noStrike" spc="-400" smtClean="0">
                            <a:solidFill>
                              <a:srgbClr val="FF8D7C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𝟖𝟏</m:t>
                        </m:r>
                      </m:den>
                    </m:f>
                    <m:r>
                      <a:rPr lang="en-US" altLang="ko-KR" sz="4400" b="1" i="1" u="none" strike="noStrike" spc="-400" smtClean="0">
                        <a:solidFill>
                          <a:srgbClr val="FF8D7C"/>
                        </a:solidFill>
                        <a:latin typeface="Cambria Math" panose="02040503050406030204" pitchFamily="18" charset="0"/>
                        <a:ea typeface="이서윤체" panose="02010600000101010101" pitchFamily="50" charset="-127"/>
                      </a:rPr>
                      <m:t> </m:t>
                    </m:r>
                    <m:r>
                      <a:rPr lang="en-US" altLang="ko-KR" sz="4400" b="1" i="1" u="none" strike="noStrike" spc="-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이서윤체" panose="02010600000101010101" pitchFamily="50" charset="-127"/>
                      </a:rPr>
                      <m:t>&lt; </m:t>
                    </m:r>
                    <m:f>
                      <m:fPr>
                        <m:ctrlPr>
                          <a:rPr lang="en-US" altLang="ko-KR" sz="2800" b="1" i="1" spc="-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</m:ctrlPr>
                      </m:fPr>
                      <m:num>
                        <m:r>
                          <a:rPr lang="en-US" altLang="ko-KR" sz="2800" b="1" i="1" spc="-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𝟏</m:t>
                        </m:r>
                      </m:num>
                      <m:den>
                        <m:r>
                          <a:rPr lang="en-US" altLang="ko-KR" sz="2800" b="1" i="1" spc="-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𝟐</m:t>
                        </m:r>
                      </m:den>
                    </m:f>
                    <m:r>
                      <a:rPr lang="en-US" altLang="ko-KR" sz="2800" b="1" i="1" spc="-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이서윤체" panose="02010600000101010101" pitchFamily="50" charset="-127"/>
                      </a:rPr>
                      <m:t> </m:t>
                    </m:r>
                  </m:oMath>
                </a14:m>
                <a:r>
                  <a:rPr lang="en-US" altLang="ko-KR" sz="2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   </a:t>
                </a:r>
                <a:r>
                  <a:rPr lang="ko-KR" altLang="en-US" sz="28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이므로 </a:t>
                </a:r>
                <a14:m>
                  <m:oMath xmlns:m="http://schemas.openxmlformats.org/officeDocument/2006/math">
                    <m:r>
                      <a:rPr lang="en-US" altLang="ko-KR" sz="4400" b="1" i="0" spc="-40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이서윤체" panose="02010600000101010101" pitchFamily="50" charset="-127"/>
                      </a:rPr>
                      <m:t>   </m:t>
                    </m:r>
                    <m:f>
                      <m:fPr>
                        <m:ctrlPr>
                          <a:rPr lang="en-US" altLang="ko-KR" sz="4400" b="1" i="1" spc="-400" smtClean="0">
                            <a:solidFill>
                              <a:srgbClr val="FF8D7C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</m:ctrlPr>
                      </m:fPr>
                      <m:num>
                        <m:r>
                          <a:rPr lang="en-US" altLang="ko-KR" sz="4400" b="1" i="1" spc="-400" smtClean="0">
                            <a:solidFill>
                              <a:srgbClr val="FF8D7C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𝟔𝟒</m:t>
                        </m:r>
                      </m:num>
                      <m:den>
                        <m:r>
                          <a:rPr lang="en-US" altLang="ko-KR" sz="4400" b="1" i="1" spc="-400" smtClean="0">
                            <a:solidFill>
                              <a:srgbClr val="FF8D7C"/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𝟖𝟏</m:t>
                        </m:r>
                      </m:den>
                    </m:f>
                  </m:oMath>
                </a14:m>
                <a:r>
                  <a:rPr lang="ko-KR" altLang="en-US" sz="4400" b="1" i="0" u="none" strike="noStrike" spc="-400" dirty="0">
                    <a:solidFill>
                      <a:srgbClr val="00B0F0"/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  </a:t>
                </a:r>
                <a:endParaRPr lang="en-US" altLang="ko-KR" sz="2800" b="1" i="0" u="none" strike="noStrike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endParaRPr>
              </a:p>
            </p:txBody>
          </p:sp>
        </mc:Choice>
        <mc:Fallback xmlns="">
          <p:sp>
            <p:nvSpPr>
              <p:cNvPr id="60" name="TextBox 29">
                <a:extLst>
                  <a:ext uri="{FF2B5EF4-FFF2-40B4-BE49-F238E27FC236}">
                    <a16:creationId xmlns:a16="http://schemas.microsoft.com/office/drawing/2014/main" id="{33C201D4-7AB6-4686-A49A-BB4FA2B3A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89" y="6893555"/>
                <a:ext cx="8241085" cy="935239"/>
              </a:xfrm>
              <a:prstGeom prst="rect">
                <a:avLst/>
              </a:prstGeom>
              <a:blipFill>
                <a:blip r:embed="rId15"/>
                <a:stretch>
                  <a:fillRect l="-258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C91AD780-9D30-4EF2-ACC8-653EE6E52226}"/>
                  </a:ext>
                </a:extLst>
              </p:cNvPr>
              <p:cNvSpPr/>
              <p:nvPr/>
            </p:nvSpPr>
            <p:spPr>
              <a:xfrm>
                <a:off x="14532366" y="5784389"/>
                <a:ext cx="545990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800" b="1" i="1" spc="-400" smtClean="0">
                              <a:solidFill>
                                <a:srgbClr val="92D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</m:ctrlPr>
                        </m:fPr>
                        <m:num>
                          <m:r>
                            <a:rPr lang="en-US" altLang="ko-KR" sz="2800" b="1" i="0" spc="-400">
                              <a:solidFill>
                                <a:srgbClr val="92D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  <m:t>𝟐</m:t>
                          </m:r>
                        </m:num>
                        <m:den>
                          <m:r>
                            <a:rPr lang="en-US" altLang="ko-KR" sz="2800" b="1" i="0" spc="-400">
                              <a:solidFill>
                                <a:srgbClr val="92D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ko-KR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C91AD780-9D30-4EF2-ACC8-653EE6E52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2366" y="5784389"/>
                <a:ext cx="545990" cy="901785"/>
              </a:xfrm>
              <a:prstGeom prst="rect">
                <a:avLst/>
              </a:prstGeom>
              <a:blipFill>
                <a:blip r:embed="rId16"/>
                <a:stretch>
                  <a:fillRect b="-67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5097378C-B2D2-4D18-8B13-FFD8B9411209}"/>
                  </a:ext>
                </a:extLst>
              </p:cNvPr>
              <p:cNvSpPr/>
              <p:nvPr/>
            </p:nvSpPr>
            <p:spPr>
              <a:xfrm>
                <a:off x="16386192" y="4604197"/>
                <a:ext cx="494364" cy="803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3200" b="1" i="1" spc="-400" smtClean="0">
                            <a:solidFill>
                              <a:srgbClr val="00B0F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</m:ctrlPr>
                      </m:fPr>
                      <m:num>
                        <m:r>
                          <a:rPr lang="en-US" altLang="ko-KR" sz="3200" b="1" i="1" spc="-400">
                            <a:solidFill>
                              <a:srgbClr val="00B0F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𝟖</m:t>
                        </m:r>
                      </m:num>
                      <m:den>
                        <m:r>
                          <a:rPr lang="en-US" altLang="ko-KR" sz="3200" b="1" i="1" spc="-400">
                            <a:solidFill>
                              <a:srgbClr val="00B0F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𝟗</m:t>
                        </m:r>
                      </m:den>
                    </m:f>
                  </m:oMath>
                </a14:m>
                <a:r>
                  <a:rPr lang="ko-KR" altLang="en-US" sz="3200" b="1" spc="-400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 </a:t>
                </a:r>
                <a:endParaRPr lang="ko-KR" alt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5097378C-B2D2-4D18-8B13-FFD8B9411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6192" y="4604197"/>
                <a:ext cx="494364" cy="80368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05274A1C-22C7-4C7C-8BED-9C0CC60C62C9}"/>
                  </a:ext>
                </a:extLst>
              </p:cNvPr>
              <p:cNvSpPr/>
              <p:nvPr/>
            </p:nvSpPr>
            <p:spPr>
              <a:xfrm>
                <a:off x="13780035" y="6608452"/>
                <a:ext cx="659993" cy="7842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b="1" i="1" spc="-400" smtClean="0">
                              <a:solidFill>
                                <a:srgbClr val="00B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</m:ctrlPr>
                        </m:fPr>
                        <m:num>
                          <m:r>
                            <a:rPr lang="en-US" altLang="ko-KR" sz="2400" b="1" i="1" spc="-400">
                              <a:solidFill>
                                <a:srgbClr val="00B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  <m:t>𝟏𝟔</m:t>
                          </m:r>
                        </m:num>
                        <m:den>
                          <m:r>
                            <a:rPr lang="en-US" altLang="ko-KR" sz="2400" b="1" i="1" spc="-400">
                              <a:solidFill>
                                <a:srgbClr val="00B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  <m:t>𝟐𝟕</m:t>
                          </m:r>
                        </m:den>
                      </m:f>
                    </m:oMath>
                  </m:oMathPara>
                </a14:m>
                <a:endParaRPr lang="ko-KR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05274A1C-22C7-4C7C-8BED-9C0CC60C62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0035" y="6608452"/>
                <a:ext cx="659993" cy="7842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6FBE6A2A-1A7F-4101-99A2-19DD56D1A04F}"/>
                  </a:ext>
                </a:extLst>
              </p:cNvPr>
              <p:cNvSpPr/>
              <p:nvPr/>
            </p:nvSpPr>
            <p:spPr>
              <a:xfrm>
                <a:off x="15300525" y="5194203"/>
                <a:ext cx="674814" cy="8038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3200" b="1" i="1" spc="-400" smtClean="0">
                            <a:solidFill>
                              <a:srgbClr val="FF8D7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</m:ctrlPr>
                      </m:fPr>
                      <m:num>
                        <m:r>
                          <a:rPr lang="en-US" altLang="ko-KR" sz="3200" b="1" i="1" spc="-400">
                            <a:solidFill>
                              <a:srgbClr val="FF8D7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𝟔𝟒</m:t>
                        </m:r>
                      </m:num>
                      <m:den>
                        <m:r>
                          <a:rPr lang="en-US" altLang="ko-KR" sz="3200" b="1" i="1" spc="-400">
                            <a:solidFill>
                              <a:srgbClr val="FF8D7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𝟖𝟏</m:t>
                        </m:r>
                      </m:den>
                    </m:f>
                  </m:oMath>
                </a14:m>
                <a:r>
                  <a:rPr lang="ko-KR" altLang="en-US" sz="3200" b="1" spc="-400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 </a:t>
                </a:r>
                <a:endParaRPr lang="ko-KR" alt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6FBE6A2A-1A7F-4101-99A2-19DD56D1A0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0525" y="5194203"/>
                <a:ext cx="674814" cy="8038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21">
            <a:extLst>
              <a:ext uri="{FF2B5EF4-FFF2-40B4-BE49-F238E27FC236}">
                <a16:creationId xmlns:a16="http://schemas.microsoft.com/office/drawing/2014/main" id="{168483A4-2E65-429D-8849-D0F517023467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F3D5D4CF-7876-48D1-88E7-DFB2C2A7BEE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56" grpId="0"/>
      <p:bldP spid="57" grpId="0"/>
      <p:bldP spid="60" grpId="0"/>
      <p:bldP spid="5" grpId="0"/>
      <p:bldP spid="6" grpId="0"/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59" name="Picture 6">
            <a:extLst>
              <a:ext uri="{FF2B5EF4-FFF2-40B4-BE49-F238E27FC236}">
                <a16:creationId xmlns:a16="http://schemas.microsoft.com/office/drawing/2014/main" id="{EAFB3199-1756-4129-8F65-6A251FF12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1028700"/>
            <a:ext cx="17335500" cy="8787255"/>
          </a:xfrm>
          <a:prstGeom prst="rect">
            <a:avLst/>
          </a:prstGeom>
        </p:spPr>
      </p:pic>
      <p:pic>
        <p:nvPicPr>
          <p:cNvPr id="102" name="Picture 4">
            <a:extLst>
              <a:ext uri="{FF2B5EF4-FFF2-40B4-BE49-F238E27FC236}">
                <a16:creationId xmlns:a16="http://schemas.microsoft.com/office/drawing/2014/main" id="{7C581F13-7FC4-497F-BE32-3E922FE9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sp>
        <p:nvSpPr>
          <p:cNvPr id="131" name="TextBox 29">
            <a:extLst>
              <a:ext uri="{FF2B5EF4-FFF2-40B4-BE49-F238E27FC236}">
                <a16:creationId xmlns:a16="http://schemas.microsoft.com/office/drawing/2014/main" id="{515D4147-6E1D-4E33-8FB3-B3150B5BBEE5}"/>
              </a:ext>
            </a:extLst>
          </p:cNvPr>
          <p:cNvSpPr txBox="1"/>
          <p:nvPr/>
        </p:nvSpPr>
        <p:spPr>
          <a:xfrm>
            <a:off x="5181457" y="8055036"/>
            <a:ext cx="6547858" cy="87607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1300"/>
              </a:lnSpc>
            </a:pPr>
            <a:r>
              <a:rPr lang="en-US" altLang="ko-KR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D</a:t>
            </a:r>
            <a:r>
              <a:rPr lang="ko-KR" altLang="en-US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와 </a:t>
            </a:r>
            <a:r>
              <a:rPr lang="en-US" altLang="ko-KR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G</a:t>
            </a:r>
            <a:r>
              <a:rPr lang="ko-KR" altLang="en-US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의 진동수의 비는</a:t>
            </a:r>
            <a:r>
              <a:rPr lang="en-US" altLang="ko-KR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?</a:t>
            </a:r>
            <a:endParaRPr lang="ko-KR" sz="60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82DCF565-2403-417C-96C0-C01FAA078B75}"/>
              </a:ext>
            </a:extLst>
          </p:cNvPr>
          <p:cNvGrpSpPr/>
          <p:nvPr/>
        </p:nvGrpSpPr>
        <p:grpSpPr>
          <a:xfrm>
            <a:off x="1192645" y="7437559"/>
            <a:ext cx="1754909" cy="1630272"/>
            <a:chOff x="-2255418" y="3836976"/>
            <a:chExt cx="1754909" cy="163027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9143625-DA73-445A-A52F-32B3F1D2E9B6}"/>
                </a:ext>
              </a:extLst>
            </p:cNvPr>
            <p:cNvSpPr txBox="1"/>
            <p:nvPr/>
          </p:nvSpPr>
          <p:spPr>
            <a:xfrm>
              <a:off x="-2075317" y="4317731"/>
              <a:ext cx="1574808" cy="11495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altLang="en-US" sz="4800" spc="-100" dirty="0">
                  <a:solidFill>
                    <a:srgbClr val="C23B3B"/>
                  </a:solidFill>
                  <a:ea typeface="KOHIBaeumOTF"/>
                </a:rPr>
                <a:t>정답</a:t>
              </a:r>
              <a:endParaRPr lang="ko-KR" sz="4800" b="0" i="0" u="none" strike="noStrike" spc="-100" dirty="0">
                <a:solidFill>
                  <a:srgbClr val="C23B3B"/>
                </a:solidFill>
                <a:ea typeface="KOHIBaeumOTF"/>
              </a:endParaRPr>
            </a:p>
          </p:txBody>
        </p:sp>
        <p:pic>
          <p:nvPicPr>
            <p:cNvPr id="54" name="Picture 6">
              <a:extLst>
                <a:ext uri="{FF2B5EF4-FFF2-40B4-BE49-F238E27FC236}">
                  <a16:creationId xmlns:a16="http://schemas.microsoft.com/office/drawing/2014/main" id="{DFF41126-5BB3-40E1-A939-9DD19AAED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296233">
              <a:off x="-2255418" y="3836976"/>
              <a:ext cx="279426" cy="1312395"/>
            </a:xfrm>
            <a:prstGeom prst="rect">
              <a:avLst/>
            </a:prstGeom>
          </p:spPr>
        </p:pic>
      </p:grp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44AAD917-E58E-4904-898E-9F06EA6F6B4F}"/>
              </a:ext>
            </a:extLst>
          </p:cNvPr>
          <p:cNvCxnSpPr>
            <a:cxnSpLocks/>
          </p:cNvCxnSpPr>
          <p:nvPr/>
        </p:nvCxnSpPr>
        <p:spPr>
          <a:xfrm>
            <a:off x="1600200" y="4043207"/>
            <a:ext cx="15163800" cy="0"/>
          </a:xfrm>
          <a:prstGeom prst="line">
            <a:avLst/>
          </a:prstGeom>
          <a:ln w="57150">
            <a:solidFill>
              <a:srgbClr val="FF8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그림 41">
            <a:extLst>
              <a:ext uri="{FF2B5EF4-FFF2-40B4-BE49-F238E27FC236}">
                <a16:creationId xmlns:a16="http://schemas.microsoft.com/office/drawing/2014/main" id="{CC7BDB14-75D3-4A74-B2E3-B9DB8FFE0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65" y="4486326"/>
            <a:ext cx="497037" cy="54713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DD9AD6C-216A-44C4-873E-3BEC678C9F38}"/>
              </a:ext>
            </a:extLst>
          </p:cNvPr>
          <p:cNvSpPr txBox="1"/>
          <p:nvPr/>
        </p:nvSpPr>
        <p:spPr>
          <a:xfrm>
            <a:off x="1600200" y="4554436"/>
            <a:ext cx="690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(1)</a:t>
            </a:r>
            <a:endParaRPr lang="ko-KR" alt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E1B897BE-C692-47B3-9776-733889CEEF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878" y="4458303"/>
            <a:ext cx="491676" cy="5471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E8E31F41-AEDF-4B56-82F6-90F2E0239317}"/>
                  </a:ext>
                </a:extLst>
              </p:cNvPr>
              <p:cNvSpPr/>
              <p:nvPr/>
            </p:nvSpPr>
            <p:spPr>
              <a:xfrm>
                <a:off x="3472116" y="4216707"/>
                <a:ext cx="494364" cy="11592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4800" b="1" i="1" spc="-400" smtClean="0">
                            <a:solidFill>
                              <a:srgbClr val="00B0F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</m:ctrlPr>
                      </m:fPr>
                      <m:num>
                        <m:r>
                          <a:rPr lang="en-US" altLang="ko-KR" sz="4800" b="1" i="1" spc="-400">
                            <a:solidFill>
                              <a:srgbClr val="00B0F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𝟖</m:t>
                        </m:r>
                      </m:num>
                      <m:den>
                        <m:r>
                          <a:rPr lang="en-US" altLang="ko-KR" sz="4800" b="1" i="1" spc="-400">
                            <a:solidFill>
                              <a:srgbClr val="00B0F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𝟗</m:t>
                        </m:r>
                      </m:den>
                    </m:f>
                  </m:oMath>
                </a14:m>
                <a:r>
                  <a:rPr lang="ko-KR" altLang="en-US" sz="4800" b="1" spc="-400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 </a:t>
                </a:r>
                <a:endParaRPr lang="ko-KR" altLang="en-US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E8E31F41-AEDF-4B56-82F6-90F2E02393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116" y="4216707"/>
                <a:ext cx="494364" cy="115922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그림 47">
            <a:extLst>
              <a:ext uri="{FF2B5EF4-FFF2-40B4-BE49-F238E27FC236}">
                <a16:creationId xmlns:a16="http://schemas.microsoft.com/office/drawing/2014/main" id="{0DBD9EB7-22D5-4DBB-8B7C-291ADC802E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384" y="4519160"/>
            <a:ext cx="391645" cy="5471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AD170653-9B52-4839-A780-998572B55A3F}"/>
                  </a:ext>
                </a:extLst>
              </p:cNvPr>
              <p:cNvSpPr/>
              <p:nvPr/>
            </p:nvSpPr>
            <p:spPr>
              <a:xfrm>
                <a:off x="5697884" y="4216707"/>
                <a:ext cx="659993" cy="1130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3600" b="1" i="1" spc="-400" smtClean="0">
                              <a:solidFill>
                                <a:srgbClr val="00B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</m:ctrlPr>
                        </m:fPr>
                        <m:num>
                          <m:r>
                            <a:rPr lang="en-US" altLang="ko-KR" sz="3600" b="1" i="1" spc="-400">
                              <a:solidFill>
                                <a:srgbClr val="00B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  <m:t>𝟏𝟔</m:t>
                          </m:r>
                        </m:num>
                        <m:den>
                          <m:r>
                            <a:rPr lang="en-US" altLang="ko-KR" sz="3600" b="1" i="1" spc="-400">
                              <a:solidFill>
                                <a:srgbClr val="00B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  <m:t>𝟐𝟕</m:t>
                          </m:r>
                        </m:den>
                      </m:f>
                    </m:oMath>
                  </m:oMathPara>
                </a14:m>
                <a:endParaRPr lang="ko-KR" altLang="en-US" sz="3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AD170653-9B52-4839-A780-998572B55A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7884" y="4216707"/>
                <a:ext cx="659993" cy="1130118"/>
              </a:xfrm>
              <a:prstGeom prst="rect">
                <a:avLst/>
              </a:prstGeom>
              <a:blipFill>
                <a:blip r:embed="rId11"/>
                <a:stretch>
                  <a:fillRect b="-10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그림 49">
            <a:extLst>
              <a:ext uri="{FF2B5EF4-FFF2-40B4-BE49-F238E27FC236}">
                <a16:creationId xmlns:a16="http://schemas.microsoft.com/office/drawing/2014/main" id="{C0FCAA7D-B196-485A-8FDA-5D444850D0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67" y="4519160"/>
            <a:ext cx="520706" cy="5471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5" name="직사각형 54">
                <a:extLst>
                  <a:ext uri="{FF2B5EF4-FFF2-40B4-BE49-F238E27FC236}">
                    <a16:creationId xmlns:a16="http://schemas.microsoft.com/office/drawing/2014/main" id="{5B100E15-C6BB-4A1F-A27D-6B9FC4BF76D3}"/>
                  </a:ext>
                </a:extLst>
              </p:cNvPr>
              <p:cNvSpPr/>
              <p:nvPr/>
            </p:nvSpPr>
            <p:spPr>
              <a:xfrm>
                <a:off x="9436756" y="4199497"/>
                <a:ext cx="545990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4000" b="1" i="1" spc="-400" smtClean="0">
                              <a:solidFill>
                                <a:srgbClr val="92D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</m:ctrlPr>
                        </m:fPr>
                        <m:num>
                          <m:r>
                            <a:rPr lang="en-US" altLang="ko-KR" sz="4000" b="1" i="0" spc="-400">
                              <a:solidFill>
                                <a:srgbClr val="92D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  <m:t>𝟐</m:t>
                          </m:r>
                        </m:num>
                        <m:den>
                          <m:r>
                            <a:rPr lang="en-US" altLang="ko-KR" sz="4000" b="1" i="0" spc="-400">
                              <a:solidFill>
                                <a:srgbClr val="92D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ko-KR" alt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55" name="직사각형 54">
                <a:extLst>
                  <a:ext uri="{FF2B5EF4-FFF2-40B4-BE49-F238E27FC236}">
                    <a16:creationId xmlns:a16="http://schemas.microsoft.com/office/drawing/2014/main" id="{5B100E15-C6BB-4A1F-A27D-6B9FC4BF76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6756" y="4199497"/>
                <a:ext cx="545990" cy="1248803"/>
              </a:xfrm>
              <a:prstGeom prst="rect">
                <a:avLst/>
              </a:prstGeom>
              <a:blipFill>
                <a:blip r:embed="rId13"/>
                <a:stretch>
                  <a:fillRect b="-146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그림 57">
            <a:extLst>
              <a:ext uri="{FF2B5EF4-FFF2-40B4-BE49-F238E27FC236}">
                <a16:creationId xmlns:a16="http://schemas.microsoft.com/office/drawing/2014/main" id="{37BBC430-7A06-45FF-BEFF-D29CB8FCBA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59" y="4519160"/>
            <a:ext cx="553751" cy="5471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D3043408-E95A-403B-9176-6BD1165E1067}"/>
                  </a:ext>
                </a:extLst>
              </p:cNvPr>
              <p:cNvSpPr/>
              <p:nvPr/>
            </p:nvSpPr>
            <p:spPr>
              <a:xfrm>
                <a:off x="12503465" y="4261533"/>
                <a:ext cx="674814" cy="1159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4800" b="1" i="1" spc="-400" smtClean="0">
                            <a:solidFill>
                              <a:srgbClr val="FF8D7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</m:ctrlPr>
                      </m:fPr>
                      <m:num>
                        <m:r>
                          <a:rPr lang="en-US" altLang="ko-KR" sz="4800" b="1" i="1" spc="-400">
                            <a:solidFill>
                              <a:srgbClr val="FF8D7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𝟔𝟒</m:t>
                        </m:r>
                      </m:num>
                      <m:den>
                        <m:r>
                          <a:rPr lang="en-US" altLang="ko-KR" sz="4800" b="1" i="1" spc="-400">
                            <a:solidFill>
                              <a:srgbClr val="FF8D7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𝟖𝟏</m:t>
                        </m:r>
                      </m:den>
                    </m:f>
                  </m:oMath>
                </a14:m>
                <a:r>
                  <a:rPr lang="ko-KR" altLang="en-US" sz="4800" b="1" spc="-400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이서윤체" panose="02010600000101010101" pitchFamily="50" charset="-127"/>
                    <a:ea typeface="이서윤체" panose="02010600000101010101" pitchFamily="50" charset="-127"/>
                  </a:rPr>
                  <a:t> </a:t>
                </a:r>
                <a:endParaRPr lang="ko-KR" altLang="en-US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D3043408-E95A-403B-9176-6BD1165E1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3465" y="4261533"/>
                <a:ext cx="674814" cy="11594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그룹 61">
            <a:extLst>
              <a:ext uri="{FF2B5EF4-FFF2-40B4-BE49-F238E27FC236}">
                <a16:creationId xmlns:a16="http://schemas.microsoft.com/office/drawing/2014/main" id="{FC8BA0AE-85B7-4070-96A2-659A11B75577}"/>
              </a:ext>
            </a:extLst>
          </p:cNvPr>
          <p:cNvGrpSpPr/>
          <p:nvPr/>
        </p:nvGrpSpPr>
        <p:grpSpPr>
          <a:xfrm>
            <a:off x="16233308" y="4554436"/>
            <a:ext cx="628440" cy="614273"/>
            <a:chOff x="1756119" y="7591393"/>
            <a:chExt cx="587362" cy="599804"/>
          </a:xfrm>
        </p:grpSpPr>
        <p:pic>
          <p:nvPicPr>
            <p:cNvPr id="63" name="그림 62">
              <a:extLst>
                <a:ext uri="{FF2B5EF4-FFF2-40B4-BE49-F238E27FC236}">
                  <a16:creationId xmlns:a16="http://schemas.microsoft.com/office/drawing/2014/main" id="{94462F3A-46F1-4674-A673-B4458A389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63" b="58922"/>
            <a:stretch/>
          </p:blipFill>
          <p:spPr>
            <a:xfrm>
              <a:off x="2220666" y="7591393"/>
              <a:ext cx="122815" cy="219459"/>
            </a:xfrm>
            <a:prstGeom prst="rect">
              <a:avLst/>
            </a:prstGeom>
          </p:spPr>
        </p:pic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01DE4CCF-B545-43CD-B674-B9EB48DC6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6119" y="7656947"/>
              <a:ext cx="464547" cy="53425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7E6B37F-337E-4648-9013-FAC3C7E38250}"/>
                  </a:ext>
                </a:extLst>
              </p:cNvPr>
              <p:cNvSpPr txBox="1"/>
              <p:nvPr/>
            </p:nvSpPr>
            <p:spPr>
              <a:xfrm>
                <a:off x="16730344" y="4458250"/>
                <a:ext cx="620287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3200" b="1" i="1" spc="-40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</m:ctrlPr>
                      </m:fPr>
                      <m:num>
                        <m:r>
                          <a:rPr lang="en-US" altLang="ko-KR" sz="3200" b="1" i="0" spc="-40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𝟏</m:t>
                        </m:r>
                      </m:num>
                      <m:den>
                        <m:r>
                          <a:rPr lang="en-US" altLang="ko-KR" sz="3200" b="1" i="0" spc="-40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이서윤체" panose="02010600000101010101" pitchFamily="50" charset="-127"/>
                          </a:rPr>
                          <m:t>𝟐</m:t>
                        </m:r>
                      </m:den>
                    </m:f>
                    <m:r>
                      <a:rPr lang="en-US" altLang="ko-KR" sz="3200" b="1" i="0" spc="-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이서윤체" panose="02010600000101010101" pitchFamily="50" charset="-127"/>
                      </a:rPr>
                      <m:t> </m:t>
                    </m:r>
                  </m:oMath>
                </a14:m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)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7E6B37F-337E-4648-9013-FAC3C7E38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0344" y="4458250"/>
                <a:ext cx="620287" cy="801310"/>
              </a:xfrm>
              <a:prstGeom prst="rect">
                <a:avLst/>
              </a:prstGeom>
              <a:blipFill>
                <a:blip r:embed="rId16"/>
                <a:stretch>
                  <a:fillRect l="-19608" r="-13725" b="-681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타원 11">
            <a:extLst>
              <a:ext uri="{FF2B5EF4-FFF2-40B4-BE49-F238E27FC236}">
                <a16:creationId xmlns:a16="http://schemas.microsoft.com/office/drawing/2014/main" id="{54283B07-D832-415B-BE02-7E8AF9093EA4}"/>
              </a:ext>
            </a:extLst>
          </p:cNvPr>
          <p:cNvSpPr/>
          <p:nvPr/>
        </p:nvSpPr>
        <p:spPr>
          <a:xfrm>
            <a:off x="1484147" y="3876945"/>
            <a:ext cx="332525" cy="332525"/>
          </a:xfrm>
          <a:prstGeom prst="ellipse">
            <a:avLst/>
          </a:prstGeom>
          <a:solidFill>
            <a:srgbClr val="FF8D7C"/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861997D4-E0DB-4A20-95A5-E9EBCCF924D1}"/>
              </a:ext>
            </a:extLst>
          </p:cNvPr>
          <p:cNvSpPr/>
          <p:nvPr/>
        </p:nvSpPr>
        <p:spPr>
          <a:xfrm>
            <a:off x="2922674" y="3876945"/>
            <a:ext cx="332525" cy="332525"/>
          </a:xfrm>
          <a:prstGeom prst="ellipse">
            <a:avLst/>
          </a:prstGeom>
          <a:solidFill>
            <a:srgbClr val="FF8D7C"/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CA99331F-6548-4B58-9773-69150458173E}"/>
              </a:ext>
            </a:extLst>
          </p:cNvPr>
          <p:cNvSpPr/>
          <p:nvPr/>
        </p:nvSpPr>
        <p:spPr>
          <a:xfrm>
            <a:off x="5353535" y="3876945"/>
            <a:ext cx="332525" cy="332525"/>
          </a:xfrm>
          <a:prstGeom prst="ellipse">
            <a:avLst/>
          </a:prstGeom>
          <a:solidFill>
            <a:srgbClr val="FF8D7C"/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B96EEC3C-938B-4BCE-9F72-32F0DAC23AD9}"/>
              </a:ext>
            </a:extLst>
          </p:cNvPr>
          <p:cNvSpPr/>
          <p:nvPr/>
        </p:nvSpPr>
        <p:spPr>
          <a:xfrm>
            <a:off x="9032328" y="3876945"/>
            <a:ext cx="332525" cy="332525"/>
          </a:xfrm>
          <a:prstGeom prst="ellipse">
            <a:avLst/>
          </a:prstGeom>
          <a:solidFill>
            <a:srgbClr val="FF8D7C"/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타원 68">
            <a:extLst>
              <a:ext uri="{FF2B5EF4-FFF2-40B4-BE49-F238E27FC236}">
                <a16:creationId xmlns:a16="http://schemas.microsoft.com/office/drawing/2014/main" id="{D386B7A8-E15C-46A1-A619-12923C6373A3}"/>
              </a:ext>
            </a:extLst>
          </p:cNvPr>
          <p:cNvSpPr/>
          <p:nvPr/>
        </p:nvSpPr>
        <p:spPr>
          <a:xfrm>
            <a:off x="11970787" y="3876945"/>
            <a:ext cx="332525" cy="332525"/>
          </a:xfrm>
          <a:prstGeom prst="ellipse">
            <a:avLst/>
          </a:prstGeom>
          <a:solidFill>
            <a:srgbClr val="FF8D7C"/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id="{4E235939-37E8-4224-9691-48BE0CBE0662}"/>
              </a:ext>
            </a:extLst>
          </p:cNvPr>
          <p:cNvSpPr/>
          <p:nvPr/>
        </p:nvSpPr>
        <p:spPr>
          <a:xfrm>
            <a:off x="16547528" y="3876945"/>
            <a:ext cx="332525" cy="332525"/>
          </a:xfrm>
          <a:prstGeom prst="ellipse">
            <a:avLst/>
          </a:prstGeom>
          <a:solidFill>
            <a:srgbClr val="FF8D7C"/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TextBox 29">
            <a:extLst>
              <a:ext uri="{FF2B5EF4-FFF2-40B4-BE49-F238E27FC236}">
                <a16:creationId xmlns:a16="http://schemas.microsoft.com/office/drawing/2014/main" id="{99E2FFBC-3AA7-4731-8F83-7E8248389BE2}"/>
              </a:ext>
            </a:extLst>
          </p:cNvPr>
          <p:cNvSpPr txBox="1"/>
          <p:nvPr/>
        </p:nvSpPr>
        <p:spPr>
          <a:xfrm>
            <a:off x="12363315" y="7837894"/>
            <a:ext cx="1882754" cy="102159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1300"/>
              </a:lnSpc>
            </a:pPr>
            <a:r>
              <a:rPr lang="en-US" altLang="ko-KR" sz="8000" b="1" spc="-400" dirty="0">
                <a:solidFill>
                  <a:srgbClr val="FF8D7C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4:3</a:t>
            </a:r>
            <a:endParaRPr lang="ko-KR" sz="8000" b="1" i="0" u="none" strike="noStrike" spc="-400" dirty="0">
              <a:solidFill>
                <a:srgbClr val="FF8D7C"/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89AC72A8-108B-41FA-A926-9768FF186D0C}"/>
              </a:ext>
            </a:extLst>
          </p:cNvPr>
          <p:cNvSpPr/>
          <p:nvPr/>
        </p:nvSpPr>
        <p:spPr>
          <a:xfrm>
            <a:off x="990600" y="1521012"/>
            <a:ext cx="3285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&lt;</a:t>
            </a:r>
            <a:r>
              <a:rPr lang="ko-KR" altLang="en-US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진동수</a:t>
            </a:r>
            <a:r>
              <a:rPr lang="en-US" altLang="ko-KR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&gt;</a:t>
            </a:r>
            <a:endParaRPr lang="ko-KR" altLang="en-US" sz="4800" dirty="0"/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55CE78CA-C7DC-4A00-9256-39106E9D9209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45A2A05D-6678-4FE2-9406-2F098C3B284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9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385" y="-226017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702FF70-4260-45C2-BE84-8A7622A177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t="6286" r="51571" b="7778"/>
          <a:stretch/>
        </p:blipFill>
        <p:spPr>
          <a:xfrm>
            <a:off x="694737" y="1456260"/>
            <a:ext cx="5757456" cy="80475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8FE30F5E-3F26-43F0-9BCD-D2DD6F78F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5059" flipV="1">
            <a:off x="5866064" y="3131581"/>
            <a:ext cx="2621668" cy="912729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957EC9B1-9207-40A1-9641-9F6E91C05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6531" y="5282363"/>
            <a:ext cx="1981200" cy="1501055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4E0BFB3A-2274-481B-BCC6-AD833949DA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3123" y="5261905"/>
            <a:ext cx="2585277" cy="1501055"/>
          </a:xfrm>
          <a:prstGeom prst="rect">
            <a:avLst/>
          </a:prstGeom>
        </p:spPr>
      </p:pic>
      <p:sp>
        <p:nvSpPr>
          <p:cNvPr id="30" name="TextBox 19">
            <a:extLst>
              <a:ext uri="{FF2B5EF4-FFF2-40B4-BE49-F238E27FC236}">
                <a16:creationId xmlns:a16="http://schemas.microsoft.com/office/drawing/2014/main" id="{AB8E65E8-8B3E-42BD-B6C9-2CFE53B9E185}"/>
              </a:ext>
            </a:extLst>
          </p:cNvPr>
          <p:cNvSpPr txBox="1"/>
          <p:nvPr/>
        </p:nvSpPr>
        <p:spPr>
          <a:xfrm>
            <a:off x="8156531" y="5589264"/>
            <a:ext cx="7860171" cy="84633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7200" spc="-200" dirty="0">
                <a:solidFill>
                  <a:srgbClr val="C23B3B"/>
                </a:solidFill>
                <a:latin typeface="KOHIBaeumOTF"/>
                <a:ea typeface="KOHIBaeumOTF"/>
              </a:rPr>
              <a:t>수학 은 </a:t>
            </a:r>
            <a:r>
              <a:rPr lang="en-US" sz="7200" spc="-200" dirty="0">
                <a:solidFill>
                  <a:srgbClr val="C23B3B"/>
                </a:solidFill>
                <a:latin typeface="KOHIBaeumOTF"/>
                <a:ea typeface="KOHIBaeumOTF"/>
              </a:rPr>
              <a:t>JAMI</a:t>
            </a:r>
            <a:r>
              <a:rPr lang="ko-KR" altLang="en-US" sz="7200" spc="-200" dirty="0">
                <a:solidFill>
                  <a:srgbClr val="C23B3B"/>
                </a:solidFill>
                <a:latin typeface="KOHIBaeumOTF"/>
                <a:ea typeface="KOHIBaeumOTF"/>
              </a:rPr>
              <a:t>  있다</a:t>
            </a:r>
            <a:endParaRPr lang="en-US" sz="8000" b="0" i="0" u="none" strike="noStrike" spc="-200" dirty="0">
              <a:solidFill>
                <a:srgbClr val="C23B3B"/>
              </a:solidFill>
              <a:latin typeface="KOHIBaeumOTF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6F015EFE-7B25-4801-BC33-B90D01A35C83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D11FCD4A-03B9-458C-BA34-C9710DE76F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44413BF5-204C-4C58-B6C7-4D52EEF599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811" y="4454648"/>
            <a:ext cx="1193800" cy="1193800"/>
          </a:xfrm>
          <a:prstGeom prst="rect">
            <a:avLst/>
          </a:prstGeom>
        </p:spPr>
      </p:pic>
      <p:pic>
        <p:nvPicPr>
          <p:cNvPr id="25" name="Picture 13">
            <a:extLst>
              <a:ext uri="{FF2B5EF4-FFF2-40B4-BE49-F238E27FC236}">
                <a16:creationId xmlns:a16="http://schemas.microsoft.com/office/drawing/2014/main" id="{4878D8DF-E52B-4B90-AE58-24470826AC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83123" y="4435568"/>
            <a:ext cx="1193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58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B964885B-EFB3-4D1D-8CA3-6447DAC3A25E}"/>
              </a:ext>
            </a:extLst>
          </p:cNvPr>
          <p:cNvGrpSpPr/>
          <p:nvPr/>
        </p:nvGrpSpPr>
        <p:grpSpPr>
          <a:xfrm>
            <a:off x="553917" y="581031"/>
            <a:ext cx="1047172" cy="1499524"/>
            <a:chOff x="2594882" y="1655139"/>
            <a:chExt cx="2277836" cy="2929107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98CB9F76-45FF-4877-A02B-8D82F3C9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4882" y="1655139"/>
              <a:ext cx="2277836" cy="2900022"/>
            </a:xfrm>
            <a:prstGeom prst="rect">
              <a:avLst/>
            </a:prstGeom>
          </p:spPr>
        </p:pic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4A732F0B-F893-4552-9C3C-A7926906A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7199" y="1968954"/>
              <a:ext cx="1529102" cy="2615292"/>
            </a:xfrm>
            <a:prstGeom prst="rect">
              <a:avLst/>
            </a:prstGeom>
          </p:spPr>
        </p:pic>
      </p:grpSp>
      <p:pic>
        <p:nvPicPr>
          <p:cNvPr id="5" name="Picture 26">
            <a:extLst>
              <a:ext uri="{FF2B5EF4-FFF2-40B4-BE49-F238E27FC236}">
                <a16:creationId xmlns:a16="http://schemas.microsoft.com/office/drawing/2014/main" id="{50E3884D-D48B-418C-ACB7-D91DC0083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4743">
            <a:off x="3793976" y="1722013"/>
            <a:ext cx="1240931" cy="604556"/>
          </a:xfrm>
          <a:prstGeom prst="rect">
            <a:avLst/>
          </a:prstGeom>
        </p:spPr>
      </p:pic>
      <p:sp>
        <p:nvSpPr>
          <p:cNvPr id="6" name="TextBox 29">
            <a:extLst>
              <a:ext uri="{FF2B5EF4-FFF2-40B4-BE49-F238E27FC236}">
                <a16:creationId xmlns:a16="http://schemas.microsoft.com/office/drawing/2014/main" id="{6B8A6BF8-3475-4748-BD5E-EAA30EB4D83A}"/>
              </a:ext>
            </a:extLst>
          </p:cNvPr>
          <p:cNvSpPr txBox="1"/>
          <p:nvPr/>
        </p:nvSpPr>
        <p:spPr>
          <a:xfrm>
            <a:off x="2107908" y="506635"/>
            <a:ext cx="4750091" cy="288199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1300"/>
              </a:lnSpc>
            </a:pPr>
            <a:r>
              <a:rPr lang="ko-KR" altLang="en-US" sz="6700" b="1" i="0" u="none" strike="noStrike" spc="-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데카드</a:t>
            </a:r>
            <a:r>
              <a:rPr lang="ko-KR" altLang="en-US" sz="67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찾기</a:t>
            </a:r>
            <a:endParaRPr lang="en-US" altLang="ko-KR" sz="67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  <a:p>
            <a:pPr lvl="0" algn="ctr">
              <a:lnSpc>
                <a:spcPct val="91300"/>
              </a:lnSpc>
            </a:pPr>
            <a:endParaRPr lang="en-US" altLang="ko-KR" sz="67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  <a:p>
            <a:pPr lvl="0" algn="ctr">
              <a:lnSpc>
                <a:spcPct val="91300"/>
              </a:lnSpc>
            </a:pPr>
            <a:r>
              <a:rPr lang="en-US" altLang="ko-KR" sz="67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A+C-D+F-I ?</a:t>
            </a:r>
            <a:endParaRPr lang="ko-KR" sz="67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A1EA2CA4-7468-4732-AA56-6CAD131FA3DD}"/>
              </a:ext>
            </a:extLst>
          </p:cNvPr>
          <p:cNvGrpSpPr/>
          <p:nvPr/>
        </p:nvGrpSpPr>
        <p:grpSpPr>
          <a:xfrm>
            <a:off x="1663120" y="5515735"/>
            <a:ext cx="3832438" cy="4064173"/>
            <a:chOff x="1416653" y="4828538"/>
            <a:chExt cx="3562071" cy="3777458"/>
          </a:xfrm>
        </p:grpSpPr>
        <p:sp>
          <p:nvSpPr>
            <p:cNvPr id="8" name="오각형 7">
              <a:extLst>
                <a:ext uri="{FF2B5EF4-FFF2-40B4-BE49-F238E27FC236}">
                  <a16:creationId xmlns:a16="http://schemas.microsoft.com/office/drawing/2014/main" id="{3F0584EA-76A2-4D9C-A585-4F1664C94163}"/>
                </a:ext>
              </a:extLst>
            </p:cNvPr>
            <p:cNvSpPr/>
            <p:nvPr/>
          </p:nvSpPr>
          <p:spPr>
            <a:xfrm>
              <a:off x="2070100" y="5802640"/>
              <a:ext cx="2268322" cy="2160307"/>
            </a:xfrm>
            <a:prstGeom prst="pentagon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16256A44-0E08-4A23-B24A-775F4E0B26A4}"/>
                </a:ext>
              </a:extLst>
            </p:cNvPr>
            <p:cNvGrpSpPr/>
            <p:nvPr/>
          </p:nvGrpSpPr>
          <p:grpSpPr>
            <a:xfrm>
              <a:off x="2022994" y="8005719"/>
              <a:ext cx="569737" cy="585467"/>
              <a:chOff x="1917683" y="4853448"/>
              <a:chExt cx="613566" cy="630506"/>
            </a:xfrm>
          </p:grpSpPr>
          <p:sp>
            <p:nvSpPr>
              <p:cNvPr id="22" name="타원 21">
                <a:extLst>
                  <a:ext uri="{FF2B5EF4-FFF2-40B4-BE49-F238E27FC236}">
                    <a16:creationId xmlns:a16="http://schemas.microsoft.com/office/drawing/2014/main" id="{1A78908B-7486-4F22-9849-9401097579CE}"/>
                  </a:ext>
                </a:extLst>
              </p:cNvPr>
              <p:cNvSpPr/>
              <p:nvPr/>
            </p:nvSpPr>
            <p:spPr>
              <a:xfrm>
                <a:off x="1917683" y="4853448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B69ED0C-CC4B-4D07-99F5-94901C6FCDC8}"/>
                  </a:ext>
                </a:extLst>
              </p:cNvPr>
              <p:cNvSpPr txBox="1"/>
              <p:nvPr/>
            </p:nvSpPr>
            <p:spPr>
              <a:xfrm>
                <a:off x="2021560" y="4898621"/>
                <a:ext cx="470224" cy="585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b="1" dirty="0">
                    <a:solidFill>
                      <a:srgbClr val="FF00FF"/>
                    </a:solidFill>
                  </a:rPr>
                  <a:t>6</a:t>
                </a:r>
                <a:endParaRPr lang="ko-KR" altLang="en-US" sz="3200" b="1" dirty="0">
                  <a:solidFill>
                    <a:srgbClr val="FF00FF"/>
                  </a:solidFill>
                </a:endParaRPr>
              </a:p>
            </p:txBody>
          </p: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2C753B2D-C975-4B66-A94B-CA57EF5F6A12}"/>
                </a:ext>
              </a:extLst>
            </p:cNvPr>
            <p:cNvGrpSpPr/>
            <p:nvPr/>
          </p:nvGrpSpPr>
          <p:grpSpPr>
            <a:xfrm>
              <a:off x="3846266" y="8005721"/>
              <a:ext cx="569737" cy="600275"/>
              <a:chOff x="1908698" y="7669025"/>
              <a:chExt cx="613566" cy="646453"/>
            </a:xfrm>
          </p:grpSpPr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C8F28895-5782-45D5-AE52-A3657431859B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3FD69B4-16D2-4908-A61C-0380A099F724}"/>
                  </a:ext>
                </a:extLst>
              </p:cNvPr>
              <p:cNvSpPr txBox="1"/>
              <p:nvPr/>
            </p:nvSpPr>
            <p:spPr>
              <a:xfrm>
                <a:off x="2021560" y="7717422"/>
                <a:ext cx="470224" cy="598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B</a:t>
                </a:r>
                <a:endParaRPr lang="ko-KR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D45DE44-94E8-44A6-9C9C-F37EA02ACA69}"/>
                </a:ext>
              </a:extLst>
            </p:cNvPr>
            <p:cNvGrpSpPr/>
            <p:nvPr/>
          </p:nvGrpSpPr>
          <p:grpSpPr>
            <a:xfrm>
              <a:off x="4408987" y="6462765"/>
              <a:ext cx="569737" cy="600275"/>
              <a:chOff x="1908698" y="7669025"/>
              <a:chExt cx="613566" cy="646453"/>
            </a:xfrm>
          </p:grpSpPr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7FC118A6-0C0B-4D0B-89ED-1C7E95F4F3F6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AF8507-974D-43A9-A77A-483FD5EFEAE8}"/>
                  </a:ext>
                </a:extLst>
              </p:cNvPr>
              <p:cNvSpPr txBox="1"/>
              <p:nvPr/>
            </p:nvSpPr>
            <p:spPr>
              <a:xfrm>
                <a:off x="2021560" y="7717422"/>
                <a:ext cx="470224" cy="598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7</a:t>
                </a:r>
                <a:endParaRPr lang="ko-KR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B2AE6FB5-CB70-4056-B626-45ED6B405FAC}"/>
                </a:ext>
              </a:extLst>
            </p:cNvPr>
            <p:cNvGrpSpPr/>
            <p:nvPr/>
          </p:nvGrpSpPr>
          <p:grpSpPr>
            <a:xfrm>
              <a:off x="1416653" y="6417827"/>
              <a:ext cx="569737" cy="588461"/>
              <a:chOff x="1908698" y="7669025"/>
              <a:chExt cx="613566" cy="633730"/>
            </a:xfrm>
          </p:grpSpPr>
          <p:sp>
            <p:nvSpPr>
              <p:cNvPr id="16" name="타원 15">
                <a:extLst>
                  <a:ext uri="{FF2B5EF4-FFF2-40B4-BE49-F238E27FC236}">
                    <a16:creationId xmlns:a16="http://schemas.microsoft.com/office/drawing/2014/main" id="{46FAF27D-C52B-4000-A017-83F68DC63111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AF7A41-C85D-4514-8841-31FCA3D26338}"/>
                  </a:ext>
                </a:extLst>
              </p:cNvPr>
              <p:cNvSpPr txBox="1"/>
              <p:nvPr/>
            </p:nvSpPr>
            <p:spPr>
              <a:xfrm>
                <a:off x="2021560" y="7717422"/>
                <a:ext cx="470224" cy="585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</a:t>
                </a:r>
                <a:endParaRPr lang="ko-KR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1AAA137F-F707-483E-9ACD-BB4ACEDF288F}"/>
                </a:ext>
              </a:extLst>
            </p:cNvPr>
            <p:cNvGrpSpPr/>
            <p:nvPr/>
          </p:nvGrpSpPr>
          <p:grpSpPr>
            <a:xfrm>
              <a:off x="2745854" y="4828538"/>
              <a:ext cx="949846" cy="949846"/>
              <a:chOff x="3533984" y="7511521"/>
              <a:chExt cx="1022916" cy="1022916"/>
            </a:xfrm>
          </p:grpSpPr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9A97AB7E-0B2A-4930-8126-80E8DD8E4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-720000">
                <a:off x="3533984" y="7511521"/>
                <a:ext cx="1022916" cy="1022916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4C7D57-09A4-4E62-8A73-EBA2059FACA2}"/>
                  </a:ext>
                </a:extLst>
              </p:cNvPr>
              <p:cNvSpPr txBox="1"/>
              <p:nvPr/>
            </p:nvSpPr>
            <p:spPr>
              <a:xfrm>
                <a:off x="3657600" y="7646416"/>
                <a:ext cx="796562" cy="708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4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30</a:t>
                </a:r>
                <a:endParaRPr lang="ko-KR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3B701858-4ECD-4179-A20F-4AE61DA2CABF}"/>
              </a:ext>
            </a:extLst>
          </p:cNvPr>
          <p:cNvGrpSpPr/>
          <p:nvPr/>
        </p:nvGrpSpPr>
        <p:grpSpPr>
          <a:xfrm>
            <a:off x="7214559" y="5533788"/>
            <a:ext cx="3899462" cy="4005218"/>
            <a:chOff x="5512902" y="5517770"/>
            <a:chExt cx="3624367" cy="3722662"/>
          </a:xfrm>
        </p:grpSpPr>
        <p:sp>
          <p:nvSpPr>
            <p:cNvPr id="25" name="오각형 24">
              <a:extLst>
                <a:ext uri="{FF2B5EF4-FFF2-40B4-BE49-F238E27FC236}">
                  <a16:creationId xmlns:a16="http://schemas.microsoft.com/office/drawing/2014/main" id="{10CFA16A-BF7C-4672-8126-373F1CC338DA}"/>
                </a:ext>
              </a:extLst>
            </p:cNvPr>
            <p:cNvSpPr/>
            <p:nvPr/>
          </p:nvSpPr>
          <p:spPr>
            <a:xfrm rot="2000155">
              <a:off x="6223805" y="5802639"/>
              <a:ext cx="2268322" cy="2160307"/>
            </a:xfrm>
            <a:prstGeom prst="pentagon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15F79252-5A60-41A4-88BB-ABAD057DB7A2}"/>
                </a:ext>
              </a:extLst>
            </p:cNvPr>
            <p:cNvGrpSpPr/>
            <p:nvPr/>
          </p:nvGrpSpPr>
          <p:grpSpPr>
            <a:xfrm>
              <a:off x="8066380" y="5517770"/>
              <a:ext cx="569737" cy="597281"/>
              <a:chOff x="1917683" y="4853448"/>
              <a:chExt cx="613566" cy="643229"/>
            </a:xfrm>
          </p:grpSpPr>
          <p:sp>
            <p:nvSpPr>
              <p:cNvPr id="39" name="타원 38">
                <a:extLst>
                  <a:ext uri="{FF2B5EF4-FFF2-40B4-BE49-F238E27FC236}">
                    <a16:creationId xmlns:a16="http://schemas.microsoft.com/office/drawing/2014/main" id="{87DD7E8E-EE7F-4773-B0BD-1765B8EF0F91}"/>
                  </a:ext>
                </a:extLst>
              </p:cNvPr>
              <p:cNvSpPr/>
              <p:nvPr/>
            </p:nvSpPr>
            <p:spPr>
              <a:xfrm>
                <a:off x="1917683" y="4853448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0753398-2E46-4CCF-A84A-206CA9AA65F6}"/>
                  </a:ext>
                </a:extLst>
              </p:cNvPr>
              <p:cNvSpPr txBox="1"/>
              <p:nvPr/>
            </p:nvSpPr>
            <p:spPr>
              <a:xfrm>
                <a:off x="2021560" y="4898621"/>
                <a:ext cx="470224" cy="598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b="1" dirty="0">
                    <a:solidFill>
                      <a:srgbClr val="00B050"/>
                    </a:solidFill>
                  </a:rPr>
                  <a:t>D</a:t>
                </a:r>
                <a:endParaRPr lang="ko-KR" altLang="en-US" sz="3200" b="1" dirty="0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54F7B68A-9E7A-40F6-A1FD-3CABDB30CA5E}"/>
                </a:ext>
              </a:extLst>
            </p:cNvPr>
            <p:cNvGrpSpPr/>
            <p:nvPr/>
          </p:nvGrpSpPr>
          <p:grpSpPr>
            <a:xfrm>
              <a:off x="8567532" y="7090886"/>
              <a:ext cx="569737" cy="600275"/>
              <a:chOff x="1908698" y="7669025"/>
              <a:chExt cx="613566" cy="646453"/>
            </a:xfrm>
          </p:grpSpPr>
          <p:sp>
            <p:nvSpPr>
              <p:cNvPr id="37" name="타원 36">
                <a:extLst>
                  <a:ext uri="{FF2B5EF4-FFF2-40B4-BE49-F238E27FC236}">
                    <a16:creationId xmlns:a16="http://schemas.microsoft.com/office/drawing/2014/main" id="{4663E830-A349-43BE-92A4-CBB69866150E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309A677-67E9-4F4A-BE38-C883A2B6D54C}"/>
                  </a:ext>
                </a:extLst>
              </p:cNvPr>
              <p:cNvSpPr txBox="1"/>
              <p:nvPr/>
            </p:nvSpPr>
            <p:spPr>
              <a:xfrm>
                <a:off x="2021560" y="7717422"/>
                <a:ext cx="470224" cy="598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</a:t>
                </a:r>
                <a:endParaRPr lang="ko-KR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B9235BF3-8306-4003-8DAD-5D68BD8E0560}"/>
                </a:ext>
              </a:extLst>
            </p:cNvPr>
            <p:cNvGrpSpPr/>
            <p:nvPr/>
          </p:nvGrpSpPr>
          <p:grpSpPr>
            <a:xfrm>
              <a:off x="5996865" y="5523406"/>
              <a:ext cx="569737" cy="600275"/>
              <a:chOff x="1908698" y="7669025"/>
              <a:chExt cx="613566" cy="646453"/>
            </a:xfrm>
          </p:grpSpPr>
          <p:sp>
            <p:nvSpPr>
              <p:cNvPr id="35" name="타원 34">
                <a:extLst>
                  <a:ext uri="{FF2B5EF4-FFF2-40B4-BE49-F238E27FC236}">
                    <a16:creationId xmlns:a16="http://schemas.microsoft.com/office/drawing/2014/main" id="{96A8C192-788A-4F38-8B60-953C64FB2476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9ADC09A-CB5F-4E56-8A66-397D64046947}"/>
                  </a:ext>
                </a:extLst>
              </p:cNvPr>
              <p:cNvSpPr txBox="1"/>
              <p:nvPr/>
            </p:nvSpPr>
            <p:spPr>
              <a:xfrm>
                <a:off x="2021560" y="7717422"/>
                <a:ext cx="470224" cy="598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</a:t>
                </a:r>
                <a:endParaRPr lang="ko-KR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65A7212A-47CB-4A65-8631-1407E89DC891}"/>
                </a:ext>
              </a:extLst>
            </p:cNvPr>
            <p:cNvGrpSpPr/>
            <p:nvPr/>
          </p:nvGrpSpPr>
          <p:grpSpPr>
            <a:xfrm>
              <a:off x="5512902" y="7137400"/>
              <a:ext cx="693025" cy="569737"/>
              <a:chOff x="1908698" y="7669025"/>
              <a:chExt cx="746339" cy="613566"/>
            </a:xfrm>
          </p:grpSpPr>
          <p:sp>
            <p:nvSpPr>
              <p:cNvPr id="33" name="타원 32">
                <a:extLst>
                  <a:ext uri="{FF2B5EF4-FFF2-40B4-BE49-F238E27FC236}">
                    <a16:creationId xmlns:a16="http://schemas.microsoft.com/office/drawing/2014/main" id="{1155CB2B-6CCE-4912-B68B-1775F887B4EC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F5EC0DD-2179-41D7-A5F5-D306983276EE}"/>
                  </a:ext>
                </a:extLst>
              </p:cNvPr>
              <p:cNvSpPr txBox="1"/>
              <p:nvPr/>
            </p:nvSpPr>
            <p:spPr>
              <a:xfrm>
                <a:off x="1908698" y="7669025"/>
                <a:ext cx="746339" cy="585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12</a:t>
                </a:r>
                <a:endParaRPr lang="ko-KR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46B3FD6E-C79F-4642-BCB9-58A6A6A63212}"/>
                </a:ext>
              </a:extLst>
            </p:cNvPr>
            <p:cNvGrpSpPr/>
            <p:nvPr/>
          </p:nvGrpSpPr>
          <p:grpSpPr>
            <a:xfrm>
              <a:off x="6883043" y="8290586"/>
              <a:ext cx="949846" cy="949846"/>
              <a:chOff x="3533984" y="7511521"/>
              <a:chExt cx="1022916" cy="1022916"/>
            </a:xfrm>
          </p:grpSpPr>
          <p:pic>
            <p:nvPicPr>
              <p:cNvPr id="31" name="Picture 3">
                <a:extLst>
                  <a:ext uri="{FF2B5EF4-FFF2-40B4-BE49-F238E27FC236}">
                    <a16:creationId xmlns:a16="http://schemas.microsoft.com/office/drawing/2014/main" id="{008B6EFB-CFC4-4B73-AFDF-DD3605167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-720000">
                <a:off x="3533984" y="7511521"/>
                <a:ext cx="1022916" cy="1022916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C330A72-4017-4F29-A23B-1476CD54137D}"/>
                  </a:ext>
                </a:extLst>
              </p:cNvPr>
              <p:cNvSpPr txBox="1"/>
              <p:nvPr/>
            </p:nvSpPr>
            <p:spPr>
              <a:xfrm>
                <a:off x="3657600" y="7646416"/>
                <a:ext cx="796562" cy="708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4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50</a:t>
                </a:r>
                <a:endParaRPr lang="ko-KR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BEA7E51D-5628-44D1-896B-784CF8583BBF}"/>
              </a:ext>
            </a:extLst>
          </p:cNvPr>
          <p:cNvGrpSpPr/>
          <p:nvPr/>
        </p:nvGrpSpPr>
        <p:grpSpPr>
          <a:xfrm>
            <a:off x="12828291" y="5400149"/>
            <a:ext cx="3969511" cy="4271804"/>
            <a:chOff x="10192009" y="5495303"/>
            <a:chExt cx="3689474" cy="3970441"/>
          </a:xfrm>
        </p:grpSpPr>
        <p:sp>
          <p:nvSpPr>
            <p:cNvPr id="42" name="오각형 41">
              <a:extLst>
                <a:ext uri="{FF2B5EF4-FFF2-40B4-BE49-F238E27FC236}">
                  <a16:creationId xmlns:a16="http://schemas.microsoft.com/office/drawing/2014/main" id="{2472AF95-0552-42E5-B539-B6070AD09D77}"/>
                </a:ext>
              </a:extLst>
            </p:cNvPr>
            <p:cNvSpPr/>
            <p:nvPr/>
          </p:nvSpPr>
          <p:spPr>
            <a:xfrm rot="3423955">
              <a:off x="11029325" y="6469642"/>
              <a:ext cx="2268322" cy="2160307"/>
            </a:xfrm>
            <a:prstGeom prst="pentagon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E5052D79-D1BB-4D86-BA7F-387D4752E10A}"/>
                </a:ext>
              </a:extLst>
            </p:cNvPr>
            <p:cNvGrpSpPr/>
            <p:nvPr/>
          </p:nvGrpSpPr>
          <p:grpSpPr>
            <a:xfrm>
              <a:off x="11259626" y="8880277"/>
              <a:ext cx="569737" cy="585467"/>
              <a:chOff x="1917683" y="4853448"/>
              <a:chExt cx="613566" cy="630506"/>
            </a:xfrm>
          </p:grpSpPr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938FBC57-0946-43F5-8CCC-2A572D0E01BA}"/>
                  </a:ext>
                </a:extLst>
              </p:cNvPr>
              <p:cNvSpPr/>
              <p:nvPr/>
            </p:nvSpPr>
            <p:spPr>
              <a:xfrm>
                <a:off x="1917683" y="4853448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FD7E556-C0D4-4C63-A106-25278BDC0401}"/>
                  </a:ext>
                </a:extLst>
              </p:cNvPr>
              <p:cNvSpPr txBox="1"/>
              <p:nvPr/>
            </p:nvSpPr>
            <p:spPr>
              <a:xfrm>
                <a:off x="2021560" y="4898621"/>
                <a:ext cx="470224" cy="585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b="1" dirty="0">
                    <a:solidFill>
                      <a:srgbClr val="00B0F0"/>
                    </a:solidFill>
                  </a:rPr>
                  <a:t>H</a:t>
                </a:r>
                <a:endParaRPr lang="ko-KR" altLang="en-US" sz="3200" b="1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411AB12A-1252-4CE1-97B7-51EEBF0B527C}"/>
                </a:ext>
              </a:extLst>
            </p:cNvPr>
            <p:cNvGrpSpPr/>
            <p:nvPr/>
          </p:nvGrpSpPr>
          <p:grpSpPr>
            <a:xfrm>
              <a:off x="13203302" y="6536555"/>
              <a:ext cx="569737" cy="588461"/>
              <a:chOff x="1908698" y="7669025"/>
              <a:chExt cx="613566" cy="633730"/>
            </a:xfrm>
          </p:grpSpPr>
          <p:sp>
            <p:nvSpPr>
              <p:cNvPr id="54" name="타원 53">
                <a:extLst>
                  <a:ext uri="{FF2B5EF4-FFF2-40B4-BE49-F238E27FC236}">
                    <a16:creationId xmlns:a16="http://schemas.microsoft.com/office/drawing/2014/main" id="{027DF2AE-49C9-48F9-8BD4-9A24D326A42A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1D97295-BDE0-467E-9AF1-9EB874094CB9}"/>
                  </a:ext>
                </a:extLst>
              </p:cNvPr>
              <p:cNvSpPr txBox="1"/>
              <p:nvPr/>
            </p:nvSpPr>
            <p:spPr>
              <a:xfrm>
                <a:off x="2021560" y="7717422"/>
                <a:ext cx="470224" cy="585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G</a:t>
                </a:r>
                <a:endParaRPr lang="ko-KR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3067C642-F8A4-4BAB-8CAA-A28E5A86C402}"/>
                </a:ext>
              </a:extLst>
            </p:cNvPr>
            <p:cNvGrpSpPr/>
            <p:nvPr/>
          </p:nvGrpSpPr>
          <p:grpSpPr>
            <a:xfrm>
              <a:off x="10192009" y="7264926"/>
              <a:ext cx="609593" cy="569737"/>
              <a:chOff x="1908698" y="7669025"/>
              <a:chExt cx="656488" cy="613566"/>
            </a:xfrm>
          </p:grpSpPr>
          <p:sp>
            <p:nvSpPr>
              <p:cNvPr id="52" name="타원 51">
                <a:extLst>
                  <a:ext uri="{FF2B5EF4-FFF2-40B4-BE49-F238E27FC236}">
                    <a16:creationId xmlns:a16="http://schemas.microsoft.com/office/drawing/2014/main" id="{BD1C3629-0FBA-42D3-A041-8E1A3DBC2B58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B05FD10-A270-4478-8BCC-23ED22EA7F67}"/>
                  </a:ext>
                </a:extLst>
              </p:cNvPr>
              <p:cNvSpPr txBox="1"/>
              <p:nvPr/>
            </p:nvSpPr>
            <p:spPr>
              <a:xfrm>
                <a:off x="1938788" y="7696105"/>
                <a:ext cx="626398" cy="585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23</a:t>
                </a:r>
                <a:endParaRPr lang="ko-KR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FF8884D2-AB84-440C-B722-CABADEE7ADB4}"/>
                </a:ext>
              </a:extLst>
            </p:cNvPr>
            <p:cNvGrpSpPr/>
            <p:nvPr/>
          </p:nvGrpSpPr>
          <p:grpSpPr>
            <a:xfrm>
              <a:off x="13051711" y="8350912"/>
              <a:ext cx="829772" cy="571314"/>
              <a:chOff x="1908698" y="7667327"/>
              <a:chExt cx="893606" cy="615264"/>
            </a:xfrm>
          </p:grpSpPr>
          <p:sp>
            <p:nvSpPr>
              <p:cNvPr id="50" name="타원 49">
                <a:extLst>
                  <a:ext uri="{FF2B5EF4-FFF2-40B4-BE49-F238E27FC236}">
                    <a16:creationId xmlns:a16="http://schemas.microsoft.com/office/drawing/2014/main" id="{F61BD491-C2B2-4837-BEEC-21ACCEE91445}"/>
                  </a:ext>
                </a:extLst>
              </p:cNvPr>
              <p:cNvSpPr/>
              <p:nvPr/>
            </p:nvSpPr>
            <p:spPr>
              <a:xfrm>
                <a:off x="1908698" y="7669025"/>
                <a:ext cx="613566" cy="613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B69CA07-CF4C-41F0-9557-E79C2506AB14}"/>
                  </a:ext>
                </a:extLst>
              </p:cNvPr>
              <p:cNvSpPr txBox="1"/>
              <p:nvPr/>
            </p:nvSpPr>
            <p:spPr>
              <a:xfrm>
                <a:off x="2055965" y="7667327"/>
                <a:ext cx="746339" cy="585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</a:t>
                </a:r>
                <a:endParaRPr lang="ko-KR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52662A0F-60EA-4D87-BE3E-C6AEB062065F}"/>
                </a:ext>
              </a:extLst>
            </p:cNvPr>
            <p:cNvGrpSpPr/>
            <p:nvPr/>
          </p:nvGrpSpPr>
          <p:grpSpPr>
            <a:xfrm>
              <a:off x="11105742" y="5495303"/>
              <a:ext cx="996134" cy="949846"/>
              <a:chOff x="3533984" y="7511521"/>
              <a:chExt cx="1072765" cy="1022916"/>
            </a:xfrm>
          </p:grpSpPr>
          <p:pic>
            <p:nvPicPr>
              <p:cNvPr id="48" name="Picture 3">
                <a:extLst>
                  <a:ext uri="{FF2B5EF4-FFF2-40B4-BE49-F238E27FC236}">
                    <a16:creationId xmlns:a16="http://schemas.microsoft.com/office/drawing/2014/main" id="{427013E1-01AF-4477-8563-A6B2DD0528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-720000">
                <a:off x="3533984" y="7511521"/>
                <a:ext cx="1022916" cy="1022916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CC74803-668C-4240-9F3E-1AFF7D446A5A}"/>
                  </a:ext>
                </a:extLst>
              </p:cNvPr>
              <p:cNvSpPr txBox="1"/>
              <p:nvPr/>
            </p:nvSpPr>
            <p:spPr>
              <a:xfrm>
                <a:off x="3810187" y="7645105"/>
                <a:ext cx="796562" cy="708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4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</a:t>
                </a:r>
                <a:endParaRPr lang="ko-KR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4B9CCE2B-C4E7-4142-8D6B-04AB7FD36E87}"/>
              </a:ext>
            </a:extLst>
          </p:cNvPr>
          <p:cNvGrpSpPr/>
          <p:nvPr/>
        </p:nvGrpSpPr>
        <p:grpSpPr>
          <a:xfrm>
            <a:off x="10000505" y="684451"/>
            <a:ext cx="7429367" cy="3901763"/>
            <a:chOff x="8115376" y="1262168"/>
            <a:chExt cx="7028890" cy="3691440"/>
          </a:xfrm>
        </p:grpSpPr>
        <p:pic>
          <p:nvPicPr>
            <p:cNvPr id="59" name="object 7">
              <a:extLst>
                <a:ext uri="{FF2B5EF4-FFF2-40B4-BE49-F238E27FC236}">
                  <a16:creationId xmlns:a16="http://schemas.microsoft.com/office/drawing/2014/main" id="{1C4F050C-CC9A-4E2F-A3CD-9B1C36BF7954}"/>
                </a:ext>
              </a:extLst>
            </p:cNvPr>
            <p:cNvPicPr/>
            <p:nvPr/>
          </p:nvPicPr>
          <p:blipFill>
            <a:blip r:embed="rId6" cstate="print"/>
            <a:srcRect l="11860" t="13511" r="14258" b="12710"/>
            <a:stretch/>
          </p:blipFill>
          <p:spPr>
            <a:xfrm>
              <a:off x="11183208" y="1523588"/>
              <a:ext cx="3961058" cy="3430020"/>
            </a:xfrm>
            <a:prstGeom prst="rect">
              <a:avLst/>
            </a:prstGeom>
          </p:spPr>
        </p:pic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id="{DC5A0277-837D-45AB-A7F6-C0B5FD50A706}"/>
                </a:ext>
              </a:extLst>
            </p:cNvPr>
            <p:cNvGrpSpPr/>
            <p:nvPr/>
          </p:nvGrpSpPr>
          <p:grpSpPr>
            <a:xfrm>
              <a:off x="8776966" y="1717839"/>
              <a:ext cx="2695202" cy="2775533"/>
              <a:chOff x="9596499" y="1340563"/>
              <a:chExt cx="3418389" cy="3520276"/>
            </a:xfrm>
          </p:grpSpPr>
          <p:sp>
            <p:nvSpPr>
              <p:cNvPr id="68" name="오각형 67">
                <a:extLst>
                  <a:ext uri="{FF2B5EF4-FFF2-40B4-BE49-F238E27FC236}">
                    <a16:creationId xmlns:a16="http://schemas.microsoft.com/office/drawing/2014/main" id="{CF2844D4-A4A7-4F31-BC05-C6973F262D13}"/>
                  </a:ext>
                </a:extLst>
              </p:cNvPr>
              <p:cNvSpPr/>
              <p:nvPr/>
            </p:nvSpPr>
            <p:spPr>
              <a:xfrm>
                <a:off x="10243127" y="2025438"/>
                <a:ext cx="2106290" cy="2005991"/>
              </a:xfrm>
              <a:prstGeom prst="pentagon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grpSp>
            <p:nvGrpSpPr>
              <p:cNvPr id="69" name="그룹 68">
                <a:extLst>
                  <a:ext uri="{FF2B5EF4-FFF2-40B4-BE49-F238E27FC236}">
                    <a16:creationId xmlns:a16="http://schemas.microsoft.com/office/drawing/2014/main" id="{9F808E58-F31F-413C-817D-53A295FADF20}"/>
                  </a:ext>
                </a:extLst>
              </p:cNvPr>
              <p:cNvGrpSpPr/>
              <p:nvPr/>
            </p:nvGrpSpPr>
            <p:grpSpPr>
              <a:xfrm>
                <a:off x="11011404" y="1340563"/>
                <a:ext cx="569737" cy="669788"/>
                <a:chOff x="1917683" y="4853448"/>
                <a:chExt cx="613566" cy="721314"/>
              </a:xfrm>
            </p:grpSpPr>
            <p:sp>
              <p:nvSpPr>
                <p:cNvPr id="82" name="타원 81">
                  <a:extLst>
                    <a:ext uri="{FF2B5EF4-FFF2-40B4-BE49-F238E27FC236}">
                      <a16:creationId xmlns:a16="http://schemas.microsoft.com/office/drawing/2014/main" id="{9C4FDF3D-433A-49F7-8CD2-D23F2C1718B2}"/>
                    </a:ext>
                  </a:extLst>
                </p:cNvPr>
                <p:cNvSpPr/>
                <p:nvPr/>
              </p:nvSpPr>
              <p:spPr>
                <a:xfrm>
                  <a:off x="1917683" y="4853448"/>
                  <a:ext cx="613566" cy="61356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60AC32B9-22D9-461B-BE62-065C2D3990AA}"/>
                    </a:ext>
                  </a:extLst>
                </p:cNvPr>
                <p:cNvSpPr txBox="1"/>
                <p:nvPr/>
              </p:nvSpPr>
              <p:spPr>
                <a:xfrm>
                  <a:off x="2021561" y="4898621"/>
                  <a:ext cx="470224" cy="6761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2800" b="1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1</a:t>
                  </a:r>
                  <a:endParaRPr lang="ko-KR" altLang="en-US" sz="2800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70" name="그룹 69">
                <a:extLst>
                  <a:ext uri="{FF2B5EF4-FFF2-40B4-BE49-F238E27FC236}">
                    <a16:creationId xmlns:a16="http://schemas.microsoft.com/office/drawing/2014/main" id="{31482AFF-1E97-419A-A731-0D2297213CD9}"/>
                  </a:ext>
                </a:extLst>
              </p:cNvPr>
              <p:cNvGrpSpPr/>
              <p:nvPr/>
            </p:nvGrpSpPr>
            <p:grpSpPr>
              <a:xfrm>
                <a:off x="10115149" y="4102186"/>
                <a:ext cx="569737" cy="672780"/>
                <a:chOff x="1908698" y="7669025"/>
                <a:chExt cx="613566" cy="724536"/>
              </a:xfrm>
            </p:grpSpPr>
            <p:sp>
              <p:nvSpPr>
                <p:cNvPr id="80" name="타원 79">
                  <a:extLst>
                    <a:ext uri="{FF2B5EF4-FFF2-40B4-BE49-F238E27FC236}">
                      <a16:creationId xmlns:a16="http://schemas.microsoft.com/office/drawing/2014/main" id="{A5C6D28F-EE00-44F6-B020-83D0FBC54B76}"/>
                    </a:ext>
                  </a:extLst>
                </p:cNvPr>
                <p:cNvSpPr/>
                <p:nvPr/>
              </p:nvSpPr>
              <p:spPr>
                <a:xfrm>
                  <a:off x="1908698" y="7669025"/>
                  <a:ext cx="613566" cy="61356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BC41A23B-23DF-4541-AF44-DFD04D9F6980}"/>
                    </a:ext>
                  </a:extLst>
                </p:cNvPr>
                <p:cNvSpPr txBox="1"/>
                <p:nvPr/>
              </p:nvSpPr>
              <p:spPr>
                <a:xfrm>
                  <a:off x="2021559" y="7717420"/>
                  <a:ext cx="470224" cy="67614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28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2</a:t>
                  </a:r>
                  <a:endPara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71" name="그룹 70">
                <a:extLst>
                  <a:ext uri="{FF2B5EF4-FFF2-40B4-BE49-F238E27FC236}">
                    <a16:creationId xmlns:a16="http://schemas.microsoft.com/office/drawing/2014/main" id="{66264ADC-9E39-40B8-BFB4-EAE3C41282F8}"/>
                  </a:ext>
                </a:extLst>
              </p:cNvPr>
              <p:cNvGrpSpPr/>
              <p:nvPr/>
            </p:nvGrpSpPr>
            <p:grpSpPr>
              <a:xfrm>
                <a:off x="12445151" y="2449046"/>
                <a:ext cx="569737" cy="672780"/>
                <a:chOff x="1908698" y="7669025"/>
                <a:chExt cx="613566" cy="724536"/>
              </a:xfrm>
            </p:grpSpPr>
            <p:sp>
              <p:nvSpPr>
                <p:cNvPr id="78" name="타원 77">
                  <a:extLst>
                    <a:ext uri="{FF2B5EF4-FFF2-40B4-BE49-F238E27FC236}">
                      <a16:creationId xmlns:a16="http://schemas.microsoft.com/office/drawing/2014/main" id="{B1A176B2-FF97-4314-9E3D-FD6BC6863C43}"/>
                    </a:ext>
                  </a:extLst>
                </p:cNvPr>
                <p:cNvSpPr/>
                <p:nvPr/>
              </p:nvSpPr>
              <p:spPr>
                <a:xfrm>
                  <a:off x="1908698" y="7669025"/>
                  <a:ext cx="613566" cy="61356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40B00C27-07EE-4A04-AFA1-F8968D48ED0C}"/>
                    </a:ext>
                  </a:extLst>
                </p:cNvPr>
                <p:cNvSpPr txBox="1"/>
                <p:nvPr/>
              </p:nvSpPr>
              <p:spPr>
                <a:xfrm>
                  <a:off x="2021559" y="7717420"/>
                  <a:ext cx="470224" cy="67614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28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3</a:t>
                  </a:r>
                  <a:endPara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72" name="그룹 71">
                <a:extLst>
                  <a:ext uri="{FF2B5EF4-FFF2-40B4-BE49-F238E27FC236}">
                    <a16:creationId xmlns:a16="http://schemas.microsoft.com/office/drawing/2014/main" id="{6D702FDC-68AD-4C11-A5D4-AACA54CA1E4A}"/>
                  </a:ext>
                </a:extLst>
              </p:cNvPr>
              <p:cNvGrpSpPr/>
              <p:nvPr/>
            </p:nvGrpSpPr>
            <p:grpSpPr>
              <a:xfrm>
                <a:off x="9596499" y="2458695"/>
                <a:ext cx="569737" cy="672780"/>
                <a:chOff x="1908698" y="7669025"/>
                <a:chExt cx="613566" cy="724536"/>
              </a:xfrm>
            </p:grpSpPr>
            <p:sp>
              <p:nvSpPr>
                <p:cNvPr id="76" name="타원 75">
                  <a:extLst>
                    <a:ext uri="{FF2B5EF4-FFF2-40B4-BE49-F238E27FC236}">
                      <a16:creationId xmlns:a16="http://schemas.microsoft.com/office/drawing/2014/main" id="{35B77892-B13B-4E58-9F2B-75535142BB8A}"/>
                    </a:ext>
                  </a:extLst>
                </p:cNvPr>
                <p:cNvSpPr/>
                <p:nvPr/>
              </p:nvSpPr>
              <p:spPr>
                <a:xfrm>
                  <a:off x="1908698" y="7669025"/>
                  <a:ext cx="613566" cy="61356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99287A68-7417-46A7-9D20-B8E4FC6A785E}"/>
                    </a:ext>
                  </a:extLst>
                </p:cNvPr>
                <p:cNvSpPr txBox="1"/>
                <p:nvPr/>
              </p:nvSpPr>
              <p:spPr>
                <a:xfrm>
                  <a:off x="2021559" y="7717420"/>
                  <a:ext cx="470224" cy="67614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28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4</a:t>
                  </a:r>
                  <a:endPara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73" name="그룹 72">
                <a:extLst>
                  <a:ext uri="{FF2B5EF4-FFF2-40B4-BE49-F238E27FC236}">
                    <a16:creationId xmlns:a16="http://schemas.microsoft.com/office/drawing/2014/main" id="{E7C50BBF-B790-422B-A0D2-C35D3BFFEB67}"/>
                  </a:ext>
                </a:extLst>
              </p:cNvPr>
              <p:cNvGrpSpPr/>
              <p:nvPr/>
            </p:nvGrpSpPr>
            <p:grpSpPr>
              <a:xfrm>
                <a:off x="11759333" y="3910993"/>
                <a:ext cx="949846" cy="949846"/>
                <a:chOff x="3533984" y="7511521"/>
                <a:chExt cx="1022916" cy="1022916"/>
              </a:xfrm>
            </p:grpSpPr>
            <p:pic>
              <p:nvPicPr>
                <p:cNvPr id="74" name="Picture 3">
                  <a:extLst>
                    <a:ext uri="{FF2B5EF4-FFF2-40B4-BE49-F238E27FC236}">
                      <a16:creationId xmlns:a16="http://schemas.microsoft.com/office/drawing/2014/main" id="{640F7041-EB9C-4BA6-9A2A-AF8FFA6195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-720000">
                  <a:off x="3533984" y="7511521"/>
                  <a:ext cx="1022916" cy="1022916"/>
                </a:xfrm>
                <a:prstGeom prst="rect">
                  <a:avLst/>
                </a:prstGeom>
              </p:spPr>
            </p:pic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1BCFACB0-CB6D-4E98-B009-1661AD4687B8}"/>
                    </a:ext>
                  </a:extLst>
                </p:cNvPr>
                <p:cNvSpPr txBox="1"/>
                <p:nvPr/>
              </p:nvSpPr>
              <p:spPr>
                <a:xfrm>
                  <a:off x="3657600" y="7646416"/>
                  <a:ext cx="796561" cy="6761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10</a:t>
                  </a:r>
                  <a:endParaRPr lang="ko-KR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748D5086-A9EE-4B58-AB30-4E79E4E6E6DB}"/>
                </a:ext>
              </a:extLst>
            </p:cNvPr>
            <p:cNvGrpSpPr/>
            <p:nvPr/>
          </p:nvGrpSpPr>
          <p:grpSpPr>
            <a:xfrm>
              <a:off x="8134956" y="4544982"/>
              <a:ext cx="6634345" cy="369918"/>
              <a:chOff x="8134956" y="4544982"/>
              <a:chExt cx="6634345" cy="369918"/>
            </a:xfrm>
          </p:grpSpPr>
          <p:pic>
            <p:nvPicPr>
              <p:cNvPr id="66" name="Picture 32">
                <a:extLst>
                  <a:ext uri="{FF2B5EF4-FFF2-40B4-BE49-F238E27FC236}">
                    <a16:creationId xmlns:a16="http://schemas.microsoft.com/office/drawing/2014/main" id="{8D4585A2-6C14-4197-AFAD-B8662EADE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34956" y="4648200"/>
                <a:ext cx="3365500" cy="266700"/>
              </a:xfrm>
              <a:prstGeom prst="rect">
                <a:avLst/>
              </a:prstGeom>
            </p:spPr>
          </p:pic>
          <p:pic>
            <p:nvPicPr>
              <p:cNvPr id="67" name="Picture 32">
                <a:extLst>
                  <a:ext uri="{FF2B5EF4-FFF2-40B4-BE49-F238E27FC236}">
                    <a16:creationId xmlns:a16="http://schemas.microsoft.com/office/drawing/2014/main" id="{09008704-1346-4793-A728-EB0473EE64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403801" y="4544982"/>
                <a:ext cx="3365500" cy="266700"/>
              </a:xfrm>
              <a:prstGeom prst="rect">
                <a:avLst/>
              </a:prstGeom>
            </p:spPr>
          </p:pic>
        </p:grpSp>
        <p:pic>
          <p:nvPicPr>
            <p:cNvPr id="62" name="Picture 32">
              <a:extLst>
                <a:ext uri="{FF2B5EF4-FFF2-40B4-BE49-F238E27FC236}">
                  <a16:creationId xmlns:a16="http://schemas.microsoft.com/office/drawing/2014/main" id="{FF0F6B71-8C74-4050-91CF-CAC5166E8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12142" y="1365386"/>
              <a:ext cx="3365500" cy="266700"/>
            </a:xfrm>
            <a:prstGeom prst="rect">
              <a:avLst/>
            </a:prstGeom>
          </p:spPr>
        </p:pic>
        <p:pic>
          <p:nvPicPr>
            <p:cNvPr id="63" name="Picture 32">
              <a:extLst>
                <a:ext uri="{FF2B5EF4-FFF2-40B4-BE49-F238E27FC236}">
                  <a16:creationId xmlns:a16="http://schemas.microsoft.com/office/drawing/2014/main" id="{858B599B-2291-4386-8BE4-0E734D778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80987" y="1262168"/>
              <a:ext cx="3365500" cy="266700"/>
            </a:xfrm>
            <a:prstGeom prst="rect">
              <a:avLst/>
            </a:prstGeom>
          </p:spPr>
        </p:pic>
        <p:pic>
          <p:nvPicPr>
            <p:cNvPr id="64" name="Picture 32">
              <a:extLst>
                <a:ext uri="{FF2B5EF4-FFF2-40B4-BE49-F238E27FC236}">
                  <a16:creationId xmlns:a16="http://schemas.microsoft.com/office/drawing/2014/main" id="{89DB8687-A2A9-445B-A8C5-AB8AB5E60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6565976" y="3043858"/>
              <a:ext cx="3365500" cy="266700"/>
            </a:xfrm>
            <a:prstGeom prst="rect">
              <a:avLst/>
            </a:prstGeom>
          </p:spPr>
        </p:pic>
        <p:pic>
          <p:nvPicPr>
            <p:cNvPr id="65" name="Picture 32">
              <a:extLst>
                <a:ext uri="{FF2B5EF4-FFF2-40B4-BE49-F238E27FC236}">
                  <a16:creationId xmlns:a16="http://schemas.microsoft.com/office/drawing/2014/main" id="{1887656F-DAC8-449F-B7E3-C842842EB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12982449" y="2955184"/>
              <a:ext cx="3365500" cy="26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7840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>
            <a:extLst>
              <a:ext uri="{FF2B5EF4-FFF2-40B4-BE49-F238E27FC236}">
                <a16:creationId xmlns:a16="http://schemas.microsoft.com/office/drawing/2014/main" id="{F5687E11-29EC-4A05-AA4A-0117F2E63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406978">
            <a:off x="3807516" y="2057361"/>
            <a:ext cx="1240931" cy="604556"/>
          </a:xfrm>
          <a:prstGeom prst="rect">
            <a:avLst/>
          </a:prstGeom>
        </p:spPr>
      </p:pic>
      <p:sp>
        <p:nvSpPr>
          <p:cNvPr id="3" name="TextBox 29">
            <a:extLst>
              <a:ext uri="{FF2B5EF4-FFF2-40B4-BE49-F238E27FC236}">
                <a16:creationId xmlns:a16="http://schemas.microsoft.com/office/drawing/2014/main" id="{28C62445-99AE-43A1-B63F-9A5865738AB9}"/>
              </a:ext>
            </a:extLst>
          </p:cNvPr>
          <p:cNvSpPr txBox="1"/>
          <p:nvPr/>
        </p:nvSpPr>
        <p:spPr>
          <a:xfrm>
            <a:off x="2004376" y="161258"/>
            <a:ext cx="4134428" cy="180360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1300"/>
              </a:lnSpc>
            </a:pPr>
            <a:r>
              <a:rPr lang="ko-KR" altLang="en-US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자연수에서 </a:t>
            </a:r>
            <a:endParaRPr lang="en-US" altLang="ko-KR" sz="60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  <a:p>
            <a:pPr lvl="0">
              <a:lnSpc>
                <a:spcPct val="91300"/>
              </a:lnSpc>
            </a:pPr>
            <a:r>
              <a:rPr lang="ko-KR" altLang="en-US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행운의 수 찾기</a:t>
            </a:r>
            <a:endParaRPr lang="ko-KR" sz="60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BB812855-F517-44EA-A0DB-7EE6622CDB07}"/>
              </a:ext>
            </a:extLst>
          </p:cNvPr>
          <p:cNvGrpSpPr/>
          <p:nvPr/>
        </p:nvGrpSpPr>
        <p:grpSpPr>
          <a:xfrm>
            <a:off x="6851587" y="642702"/>
            <a:ext cx="11024868" cy="2174244"/>
            <a:chOff x="910732" y="3273561"/>
            <a:chExt cx="11256629" cy="2436211"/>
          </a:xfrm>
        </p:grpSpPr>
        <p:sp>
          <p:nvSpPr>
            <p:cNvPr id="5" name="TextBox 29">
              <a:extLst>
                <a:ext uri="{FF2B5EF4-FFF2-40B4-BE49-F238E27FC236}">
                  <a16:creationId xmlns:a16="http://schemas.microsoft.com/office/drawing/2014/main" id="{86F09BB3-8810-4323-8E61-DCB3323E22BB}"/>
                </a:ext>
              </a:extLst>
            </p:cNvPr>
            <p:cNvSpPr txBox="1"/>
            <p:nvPr/>
          </p:nvSpPr>
          <p:spPr>
            <a:xfrm>
              <a:off x="1007961" y="3513996"/>
              <a:ext cx="10999252" cy="181773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685800" lvl="0" indent="-685800" algn="just">
                <a:lnSpc>
                  <a:spcPct val="91300"/>
                </a:lnSpc>
                <a:buFontTx/>
                <a:buChar char="-"/>
              </a:pPr>
              <a:r>
                <a:rPr lang="en-US" altLang="ko-KR" sz="3200" b="1" i="0" u="none" strike="noStrike" spc="-400" dirty="0">
                  <a:solidFill>
                    <a:srgbClr val="FF8D7C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‘2’</a:t>
              </a:r>
              <a:r>
                <a:rPr lang="ko-KR" altLang="en-US" sz="3200" b="1" i="0" u="none" strike="noStrike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에서 시작한다  </a:t>
              </a:r>
              <a:r>
                <a:rPr lang="en-US" altLang="ko-KR" sz="3200" b="1" i="0" u="none" strike="noStrike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=&gt;  </a:t>
              </a:r>
              <a:r>
                <a:rPr lang="ko-KR" altLang="en-US" sz="3200" b="1" i="0" u="none" strike="noStrike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 </a:t>
              </a:r>
              <a:r>
                <a:rPr lang="en-US" altLang="ko-KR" sz="3200" b="1" i="0" u="none" strike="noStrike" spc="-400" dirty="0">
                  <a:solidFill>
                    <a:srgbClr val="FF8D7C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“2”</a:t>
              </a:r>
              <a:r>
                <a:rPr lang="ko-KR" altLang="en-US" sz="3200" b="1" i="0" u="none" strike="noStrike" spc="-400" dirty="0">
                  <a:solidFill>
                    <a:srgbClr val="FF8D7C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의 배수 번째 수 </a:t>
              </a:r>
              <a:r>
                <a:rPr lang="ko-KR" altLang="en-US" sz="3200" b="1" i="0" u="none" strike="noStrike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를 모두 지운다</a:t>
              </a:r>
              <a:endParaRPr lang="en-US" altLang="ko-KR" sz="32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endParaRPr>
            </a:p>
            <a:p>
              <a:pPr marL="685800" lvl="0" indent="-685800" algn="just">
                <a:lnSpc>
                  <a:spcPct val="91300"/>
                </a:lnSpc>
                <a:buFontTx/>
                <a:buChar char="-"/>
              </a:pPr>
              <a:r>
                <a:rPr lang="ko-KR" altLang="en-US" sz="32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남아 있는 수에서  </a:t>
              </a:r>
              <a:r>
                <a:rPr lang="en-US" altLang="ko-KR" sz="32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‘2’ </a:t>
              </a:r>
              <a:r>
                <a:rPr lang="ko-KR" altLang="en-US" sz="3200" b="1" spc="-400" dirty="0">
                  <a:solidFill>
                    <a:srgbClr val="00B05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다음 수는 </a:t>
              </a:r>
              <a:r>
                <a:rPr lang="en-US" altLang="ko-KR" sz="3200" b="1" spc="-400" dirty="0">
                  <a:solidFill>
                    <a:srgbClr val="00B05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‘3’</a:t>
              </a:r>
              <a:r>
                <a:rPr lang="ko-KR" altLang="en-US" sz="32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이다  </a:t>
              </a:r>
              <a:r>
                <a:rPr lang="en-US" altLang="ko-KR" sz="32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=&gt; </a:t>
              </a:r>
              <a:r>
                <a:rPr lang="ko-KR" altLang="en-US" sz="32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 </a:t>
              </a:r>
              <a:r>
                <a:rPr lang="en-US" altLang="ko-KR" sz="3200" b="1" spc="-400" dirty="0">
                  <a:solidFill>
                    <a:srgbClr val="00B05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“3”</a:t>
              </a:r>
              <a:r>
                <a:rPr lang="ko-KR" altLang="en-US" sz="3200" b="1" spc="-400" dirty="0">
                  <a:solidFill>
                    <a:srgbClr val="00B05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의 배수 번째 수 </a:t>
              </a:r>
              <a:r>
                <a:rPr lang="ko-KR" altLang="en-US" sz="32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를 모두 지운다</a:t>
              </a:r>
              <a:endParaRPr lang="en-US" altLang="ko-KR" sz="32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endParaRPr>
            </a:p>
            <a:p>
              <a:pPr marL="685800" lvl="0" indent="-685800" algn="just">
                <a:lnSpc>
                  <a:spcPct val="91300"/>
                </a:lnSpc>
                <a:buFontTx/>
                <a:buChar char="-"/>
              </a:pPr>
              <a:r>
                <a:rPr lang="ko-KR" altLang="en-US" sz="32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남아 있는 수에서 </a:t>
              </a:r>
              <a:r>
                <a:rPr lang="en-US" altLang="ko-KR" sz="32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‘3’ </a:t>
              </a:r>
              <a:r>
                <a:rPr lang="ko-KR" altLang="en-US" sz="3200" b="1" spc="-400" dirty="0">
                  <a:solidFill>
                    <a:srgbClr val="00B0F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다음 수는 </a:t>
              </a:r>
              <a:r>
                <a:rPr lang="en-US" altLang="ko-KR" sz="3200" b="1" spc="-400" dirty="0">
                  <a:solidFill>
                    <a:srgbClr val="00B0F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‘x’</a:t>
              </a:r>
              <a:r>
                <a:rPr lang="ko-KR" altLang="en-US" sz="32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이다  </a:t>
              </a:r>
              <a:r>
                <a:rPr lang="en-US" altLang="ko-KR" sz="32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=&gt; </a:t>
              </a:r>
              <a:r>
                <a:rPr lang="ko-KR" altLang="en-US" sz="3200" b="1" spc="-400" dirty="0">
                  <a:solidFill>
                    <a:srgbClr val="00B0F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 </a:t>
              </a:r>
              <a:r>
                <a:rPr lang="en-US" altLang="ko-KR" sz="3200" b="1" spc="-400" dirty="0">
                  <a:solidFill>
                    <a:srgbClr val="00B0F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“x”</a:t>
              </a:r>
              <a:r>
                <a:rPr lang="ko-KR" altLang="en-US" sz="3200" b="1" spc="-400" dirty="0">
                  <a:solidFill>
                    <a:srgbClr val="00B0F0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의 배수 번째 수</a:t>
              </a:r>
              <a:r>
                <a:rPr lang="ko-KR" altLang="en-US" sz="3200" b="1" spc="-400" dirty="0">
                  <a:solidFill>
                    <a:srgbClr val="FF8D7C"/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 </a:t>
              </a:r>
              <a:r>
                <a:rPr lang="ko-KR" altLang="en-US" sz="32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를 모두 지운다</a:t>
              </a:r>
              <a:endParaRPr lang="en-US" altLang="ko-KR" sz="32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endParaRPr>
            </a:p>
            <a:p>
              <a:pPr marL="685800" indent="-685800" algn="just">
                <a:lnSpc>
                  <a:spcPct val="91300"/>
                </a:lnSpc>
                <a:buFontTx/>
                <a:buChar char="-"/>
              </a:pPr>
              <a:r>
                <a:rPr lang="ko-KR" altLang="en-US" sz="32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위의</a:t>
              </a:r>
              <a:r>
                <a:rPr lang="en-US" altLang="ko-KR" sz="32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 </a:t>
              </a:r>
              <a:r>
                <a:rPr lang="ko-KR" altLang="en-US" sz="3200" b="1" spc="-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이서윤체" panose="02010600000101010101" pitchFamily="50" charset="-127"/>
                  <a:ea typeface="이서윤체" panose="02010600000101010101" pitchFamily="50" charset="-127"/>
                </a:rPr>
                <a:t>과정을 반복한다</a:t>
              </a:r>
              <a:endParaRPr lang="en-US" altLang="ko-KR" sz="32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endParaRPr>
            </a:p>
            <a:p>
              <a:pPr marL="685800" lvl="0" indent="-685800" algn="just">
                <a:lnSpc>
                  <a:spcPct val="91300"/>
                </a:lnSpc>
                <a:buFontTx/>
                <a:buChar char="-"/>
              </a:pPr>
              <a:endParaRPr lang="en-US" altLang="ko-KR" sz="32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endParaRPr>
            </a:p>
            <a:p>
              <a:pPr marL="685800" lvl="0" indent="-685800" algn="just">
                <a:lnSpc>
                  <a:spcPct val="91300"/>
                </a:lnSpc>
                <a:buFontTx/>
                <a:buChar char="-"/>
              </a:pPr>
              <a:endParaRPr lang="en-US" altLang="ko-KR" sz="32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endParaRPr>
            </a:p>
            <a:p>
              <a:pPr marL="685800" lvl="0" indent="-685800" algn="just">
                <a:lnSpc>
                  <a:spcPct val="91300"/>
                </a:lnSpc>
                <a:buFontTx/>
                <a:buChar char="-"/>
              </a:pPr>
              <a:endParaRPr lang="en-US" altLang="ko-KR" sz="32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endParaRPr>
            </a:p>
            <a:p>
              <a:pPr marL="685800" lvl="0" indent="-685800" algn="just">
                <a:lnSpc>
                  <a:spcPct val="91300"/>
                </a:lnSpc>
                <a:buFontTx/>
                <a:buChar char="-"/>
              </a:pPr>
              <a:endParaRPr lang="ko-KR" sz="32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endParaRPr>
            </a:p>
          </p:txBody>
        </p:sp>
        <p:pic>
          <p:nvPicPr>
            <p:cNvPr id="6" name="Picture 32">
              <a:extLst>
                <a:ext uri="{FF2B5EF4-FFF2-40B4-BE49-F238E27FC236}">
                  <a16:creationId xmlns:a16="http://schemas.microsoft.com/office/drawing/2014/main" id="{810D08E9-C080-4E72-BC62-046A28F99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-19652" y="4440443"/>
              <a:ext cx="2020916" cy="160148"/>
            </a:xfrm>
            <a:prstGeom prst="rect">
              <a:avLst/>
            </a:prstGeom>
          </p:spPr>
        </p:pic>
        <p:pic>
          <p:nvPicPr>
            <p:cNvPr id="7" name="Picture 32">
              <a:extLst>
                <a:ext uri="{FF2B5EF4-FFF2-40B4-BE49-F238E27FC236}">
                  <a16:creationId xmlns:a16="http://schemas.microsoft.com/office/drawing/2014/main" id="{8A7F29FE-C11E-4A59-9650-852BE8D53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1184">
              <a:off x="978540" y="3331262"/>
              <a:ext cx="2020916" cy="160148"/>
            </a:xfrm>
            <a:prstGeom prst="rect">
              <a:avLst/>
            </a:prstGeom>
          </p:spPr>
        </p:pic>
        <p:pic>
          <p:nvPicPr>
            <p:cNvPr id="8" name="Picture 32">
              <a:extLst>
                <a:ext uri="{FF2B5EF4-FFF2-40B4-BE49-F238E27FC236}">
                  <a16:creationId xmlns:a16="http://schemas.microsoft.com/office/drawing/2014/main" id="{B0292AA3-E7B7-4799-8F68-7674DFEE3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1184">
              <a:off x="2932009" y="3302753"/>
              <a:ext cx="2020916" cy="160148"/>
            </a:xfrm>
            <a:prstGeom prst="rect">
              <a:avLst/>
            </a:prstGeom>
          </p:spPr>
        </p:pic>
        <p:pic>
          <p:nvPicPr>
            <p:cNvPr id="9" name="Picture 32">
              <a:extLst>
                <a:ext uri="{FF2B5EF4-FFF2-40B4-BE49-F238E27FC236}">
                  <a16:creationId xmlns:a16="http://schemas.microsoft.com/office/drawing/2014/main" id="{F66AF5F6-83F4-48D8-A800-2F1236331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1184">
              <a:off x="4912953" y="3302070"/>
              <a:ext cx="2020916" cy="160148"/>
            </a:xfrm>
            <a:prstGeom prst="rect">
              <a:avLst/>
            </a:prstGeom>
          </p:spPr>
        </p:pic>
        <p:pic>
          <p:nvPicPr>
            <p:cNvPr id="10" name="Picture 32">
              <a:extLst>
                <a:ext uri="{FF2B5EF4-FFF2-40B4-BE49-F238E27FC236}">
                  <a16:creationId xmlns:a16="http://schemas.microsoft.com/office/drawing/2014/main" id="{46EB37AE-A4E6-4963-A47E-68066EA48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1184">
              <a:off x="6866422" y="3273561"/>
              <a:ext cx="2020916" cy="160148"/>
            </a:xfrm>
            <a:prstGeom prst="rect">
              <a:avLst/>
            </a:prstGeom>
          </p:spPr>
        </p:pic>
        <p:pic>
          <p:nvPicPr>
            <p:cNvPr id="11" name="Picture 32">
              <a:extLst>
                <a:ext uri="{FF2B5EF4-FFF2-40B4-BE49-F238E27FC236}">
                  <a16:creationId xmlns:a16="http://schemas.microsoft.com/office/drawing/2014/main" id="{93D725D9-0E2A-4736-9A3A-55105034D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1184">
              <a:off x="8854521" y="3273561"/>
              <a:ext cx="2020916" cy="160148"/>
            </a:xfrm>
            <a:prstGeom prst="rect">
              <a:avLst/>
            </a:prstGeom>
          </p:spPr>
        </p:pic>
        <p:pic>
          <p:nvPicPr>
            <p:cNvPr id="12" name="Picture 32">
              <a:extLst>
                <a:ext uri="{FF2B5EF4-FFF2-40B4-BE49-F238E27FC236}">
                  <a16:creationId xmlns:a16="http://schemas.microsoft.com/office/drawing/2014/main" id="{0BEF8C9D-6632-4907-977F-653F9DE9E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0032858" y="3317718"/>
              <a:ext cx="2020916" cy="160148"/>
            </a:xfrm>
            <a:prstGeom prst="rect">
              <a:avLst/>
            </a:prstGeom>
          </p:spPr>
        </p:pic>
        <p:pic>
          <p:nvPicPr>
            <p:cNvPr id="13" name="Picture 32">
              <a:extLst>
                <a:ext uri="{FF2B5EF4-FFF2-40B4-BE49-F238E27FC236}">
                  <a16:creationId xmlns:a16="http://schemas.microsoft.com/office/drawing/2014/main" id="{669A9444-4820-4B0E-ABB4-F43E4BBD4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1076829" y="4388398"/>
              <a:ext cx="2020916" cy="160148"/>
            </a:xfrm>
            <a:prstGeom prst="rect">
              <a:avLst/>
            </a:prstGeom>
          </p:spPr>
        </p:pic>
        <p:pic>
          <p:nvPicPr>
            <p:cNvPr id="14" name="Picture 32">
              <a:extLst>
                <a:ext uri="{FF2B5EF4-FFF2-40B4-BE49-F238E27FC236}">
                  <a16:creationId xmlns:a16="http://schemas.microsoft.com/office/drawing/2014/main" id="{6A80C316-2528-4550-89A6-FDD9459A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1184">
              <a:off x="1069006" y="5549624"/>
              <a:ext cx="2020916" cy="160148"/>
            </a:xfrm>
            <a:prstGeom prst="rect">
              <a:avLst/>
            </a:prstGeom>
          </p:spPr>
        </p:pic>
        <p:pic>
          <p:nvPicPr>
            <p:cNvPr id="15" name="Picture 32">
              <a:extLst>
                <a:ext uri="{FF2B5EF4-FFF2-40B4-BE49-F238E27FC236}">
                  <a16:creationId xmlns:a16="http://schemas.microsoft.com/office/drawing/2014/main" id="{74AC27C6-A5E3-498F-A2ED-08D194CF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1184">
              <a:off x="3022475" y="5521115"/>
              <a:ext cx="2020916" cy="160148"/>
            </a:xfrm>
            <a:prstGeom prst="rect">
              <a:avLst/>
            </a:prstGeom>
          </p:spPr>
        </p:pic>
        <p:pic>
          <p:nvPicPr>
            <p:cNvPr id="16" name="Picture 32">
              <a:extLst>
                <a:ext uri="{FF2B5EF4-FFF2-40B4-BE49-F238E27FC236}">
                  <a16:creationId xmlns:a16="http://schemas.microsoft.com/office/drawing/2014/main" id="{22707571-4AAC-4F29-AA5F-D683999FD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1184">
              <a:off x="5003419" y="5520432"/>
              <a:ext cx="2020916" cy="160148"/>
            </a:xfrm>
            <a:prstGeom prst="rect">
              <a:avLst/>
            </a:prstGeom>
          </p:spPr>
        </p:pic>
        <p:pic>
          <p:nvPicPr>
            <p:cNvPr id="17" name="Picture 32">
              <a:extLst>
                <a:ext uri="{FF2B5EF4-FFF2-40B4-BE49-F238E27FC236}">
                  <a16:creationId xmlns:a16="http://schemas.microsoft.com/office/drawing/2014/main" id="{E526BB32-B7AD-4838-8730-90DB4C2AC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1184">
              <a:off x="6956888" y="5491923"/>
              <a:ext cx="2020916" cy="160148"/>
            </a:xfrm>
            <a:prstGeom prst="rect">
              <a:avLst/>
            </a:prstGeom>
          </p:spPr>
        </p:pic>
        <p:pic>
          <p:nvPicPr>
            <p:cNvPr id="18" name="Picture 32">
              <a:extLst>
                <a:ext uri="{FF2B5EF4-FFF2-40B4-BE49-F238E27FC236}">
                  <a16:creationId xmlns:a16="http://schemas.microsoft.com/office/drawing/2014/main" id="{D523F82B-B8EA-4E2D-B9FC-8EDAC93E3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1184">
              <a:off x="8944987" y="5491923"/>
              <a:ext cx="2020916" cy="160148"/>
            </a:xfrm>
            <a:prstGeom prst="rect">
              <a:avLst/>
            </a:prstGeom>
          </p:spPr>
        </p:pic>
        <p:pic>
          <p:nvPicPr>
            <p:cNvPr id="19" name="Picture 32">
              <a:extLst>
                <a:ext uri="{FF2B5EF4-FFF2-40B4-BE49-F238E27FC236}">
                  <a16:creationId xmlns:a16="http://schemas.microsoft.com/office/drawing/2014/main" id="{808FEBB0-09A0-4260-BC73-513E09E12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0123324" y="5536080"/>
              <a:ext cx="2020916" cy="160148"/>
            </a:xfrm>
            <a:prstGeom prst="rect">
              <a:avLst/>
            </a:prstGeom>
          </p:spPr>
        </p:pic>
      </p:grpSp>
      <p:sp>
        <p:nvSpPr>
          <p:cNvPr id="20" name="TextBox 29">
            <a:extLst>
              <a:ext uri="{FF2B5EF4-FFF2-40B4-BE49-F238E27FC236}">
                <a16:creationId xmlns:a16="http://schemas.microsoft.com/office/drawing/2014/main" id="{E7F1C95E-C1BE-4790-8ABE-D87F5DEB819A}"/>
              </a:ext>
            </a:extLst>
          </p:cNvPr>
          <p:cNvSpPr txBox="1"/>
          <p:nvPr/>
        </p:nvSpPr>
        <p:spPr>
          <a:xfrm>
            <a:off x="1351972" y="3009900"/>
            <a:ext cx="5781724" cy="75115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1300"/>
              </a:lnSpc>
            </a:pPr>
            <a:r>
              <a:rPr lang="en-US" altLang="ko-KR" sz="54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7</a:t>
            </a:r>
            <a:r>
              <a:rPr lang="ko-KR" altLang="en-US" sz="54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번째 행운의 수는</a:t>
            </a:r>
            <a:r>
              <a:rPr lang="en-US" altLang="ko-KR" sz="54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?</a:t>
            </a:r>
            <a:endParaRPr lang="ko-KR" sz="54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8339CFB2-6A39-433E-ABB0-EAC47421C033}"/>
              </a:ext>
            </a:extLst>
          </p:cNvPr>
          <p:cNvGrpSpPr/>
          <p:nvPr/>
        </p:nvGrpSpPr>
        <p:grpSpPr>
          <a:xfrm>
            <a:off x="304800" y="190500"/>
            <a:ext cx="1047172" cy="1499524"/>
            <a:chOff x="2594882" y="1655139"/>
            <a:chExt cx="2277836" cy="2929107"/>
          </a:xfrm>
        </p:grpSpPr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92AF0B23-9D5C-403C-99C9-F233A6E25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4882" y="1655139"/>
              <a:ext cx="2277836" cy="2900022"/>
            </a:xfrm>
            <a:prstGeom prst="rect">
              <a:avLst/>
            </a:prstGeom>
          </p:spPr>
        </p:pic>
        <p:pic>
          <p:nvPicPr>
            <p:cNvPr id="23" name="Picture 9">
              <a:extLst>
                <a:ext uri="{FF2B5EF4-FFF2-40B4-BE49-F238E27FC236}">
                  <a16:creationId xmlns:a16="http://schemas.microsoft.com/office/drawing/2014/main" id="{FAF49C25-11F8-4B33-BBC0-ED12543E6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7199" y="1968954"/>
              <a:ext cx="1529102" cy="2615292"/>
            </a:xfrm>
            <a:prstGeom prst="rect">
              <a:avLst/>
            </a:prstGeom>
          </p:spPr>
        </p:pic>
      </p:grpSp>
      <p:sp>
        <p:nvSpPr>
          <p:cNvPr id="24" name="TextBox 29">
            <a:extLst>
              <a:ext uri="{FF2B5EF4-FFF2-40B4-BE49-F238E27FC236}">
                <a16:creationId xmlns:a16="http://schemas.microsoft.com/office/drawing/2014/main" id="{5AB598F4-881A-4712-A79D-7A5206578718}"/>
              </a:ext>
            </a:extLst>
          </p:cNvPr>
          <p:cNvSpPr txBox="1"/>
          <p:nvPr/>
        </p:nvSpPr>
        <p:spPr>
          <a:xfrm>
            <a:off x="1676400" y="4387492"/>
            <a:ext cx="15309485" cy="5499734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txBody>
          <a:bodyPr lIns="0" tIns="0" rIns="0" bIns="0" rtlCol="0" anchor="t"/>
          <a:lstStyle/>
          <a:p>
            <a:pPr lvl="0" algn="just">
              <a:lnSpc>
                <a:spcPct val="91300"/>
              </a:lnSpc>
            </a:pPr>
            <a:r>
              <a:rPr lang="en-US" altLang="ko-KR" sz="66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1      2      3       4      5       6      7      8      9      10</a:t>
            </a:r>
          </a:p>
          <a:p>
            <a:pPr lvl="0" algn="just">
              <a:lnSpc>
                <a:spcPct val="91300"/>
              </a:lnSpc>
            </a:pPr>
            <a:r>
              <a:rPr lang="en-US" altLang="ko-KR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11    12     13      14      15     16      17     18     19      20</a:t>
            </a:r>
          </a:p>
          <a:p>
            <a:pPr lvl="0" algn="just">
              <a:lnSpc>
                <a:spcPct val="91300"/>
              </a:lnSpc>
            </a:pPr>
            <a:r>
              <a:rPr lang="en-US" altLang="ko-KR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21   22     23     24      25    26     27     28    29      30 </a:t>
            </a:r>
          </a:p>
          <a:p>
            <a:pPr lvl="0" algn="just">
              <a:lnSpc>
                <a:spcPct val="91300"/>
              </a:lnSpc>
            </a:pPr>
            <a:r>
              <a:rPr lang="en-US" altLang="ko-KR" sz="6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31   32    33     34      35    36     37    38    39      40</a:t>
            </a:r>
          </a:p>
          <a:p>
            <a:pPr lvl="0" algn="just">
              <a:lnSpc>
                <a:spcPct val="91300"/>
              </a:lnSpc>
            </a:pPr>
            <a:r>
              <a:rPr lang="en-US" altLang="ko-KR" sz="6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41   42    43    44      45    46    47    48    49      50</a:t>
            </a:r>
          </a:p>
          <a:p>
            <a:pPr lvl="0" algn="just">
              <a:lnSpc>
                <a:spcPct val="91300"/>
              </a:lnSpc>
            </a:pPr>
            <a:r>
              <a:rPr lang="en-US" altLang="ko-KR" sz="6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 51   52    53    54      55     56    57    58    59      …</a:t>
            </a:r>
          </a:p>
          <a:p>
            <a:pPr marL="1143000" lvl="0" indent="-1143000" algn="just">
              <a:lnSpc>
                <a:spcPct val="91300"/>
              </a:lnSpc>
              <a:buAutoNum type="arabicPlain" startAt="31"/>
            </a:pPr>
            <a:endParaRPr lang="en-US" altLang="ko-KR" sz="60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  <a:p>
            <a:pPr marL="1143000" lvl="0" indent="-1143000" algn="just">
              <a:lnSpc>
                <a:spcPct val="91300"/>
              </a:lnSpc>
              <a:buAutoNum type="arabicPlain" startAt="11"/>
            </a:pPr>
            <a:endParaRPr lang="ko-KR" sz="66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7899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직사각형 67">
            <a:extLst>
              <a:ext uri="{FF2B5EF4-FFF2-40B4-BE49-F238E27FC236}">
                <a16:creationId xmlns:a16="http://schemas.microsoft.com/office/drawing/2014/main" id="{3B19ECCA-F694-4B54-8625-311FE7C0D28A}"/>
              </a:ext>
            </a:extLst>
          </p:cNvPr>
          <p:cNvSpPr/>
          <p:nvPr/>
        </p:nvSpPr>
        <p:spPr>
          <a:xfrm>
            <a:off x="712503" y="5730208"/>
            <a:ext cx="7905033" cy="4111824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29FA1D5B-AD9D-4D48-9C85-CBEDD6702A1E}"/>
              </a:ext>
            </a:extLst>
          </p:cNvPr>
          <p:cNvSpPr/>
          <p:nvPr/>
        </p:nvSpPr>
        <p:spPr>
          <a:xfrm>
            <a:off x="8739186" y="5703625"/>
            <a:ext cx="9244014" cy="4111824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Picture 26">
            <a:extLst>
              <a:ext uri="{FF2B5EF4-FFF2-40B4-BE49-F238E27FC236}">
                <a16:creationId xmlns:a16="http://schemas.microsoft.com/office/drawing/2014/main" id="{ECBD353E-CD52-4480-A28A-B176C117A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49172">
            <a:off x="3837896" y="1710312"/>
            <a:ext cx="1240931" cy="604556"/>
          </a:xfrm>
          <a:prstGeom prst="rect">
            <a:avLst/>
          </a:prstGeom>
        </p:spPr>
      </p:pic>
      <p:sp>
        <p:nvSpPr>
          <p:cNvPr id="3" name="TextBox 29">
            <a:extLst>
              <a:ext uri="{FF2B5EF4-FFF2-40B4-BE49-F238E27FC236}">
                <a16:creationId xmlns:a16="http://schemas.microsoft.com/office/drawing/2014/main" id="{216CC761-8FDA-4182-810D-6F31F38DB0AD}"/>
              </a:ext>
            </a:extLst>
          </p:cNvPr>
          <p:cNvSpPr txBox="1"/>
          <p:nvPr/>
        </p:nvSpPr>
        <p:spPr>
          <a:xfrm>
            <a:off x="1552298" y="426458"/>
            <a:ext cx="6124048" cy="87607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1300"/>
              </a:lnSpc>
            </a:pPr>
            <a:r>
              <a:rPr lang="en-US" altLang="ko-KR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5</a:t>
            </a:r>
            <a:r>
              <a:rPr lang="ko-KR" altLang="en-US" sz="60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음계 속 규칙 찾기</a:t>
            </a:r>
            <a:endParaRPr lang="ko-KR" sz="60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939221B0-11CF-44AA-969E-629446D803E7}"/>
              </a:ext>
            </a:extLst>
          </p:cNvPr>
          <p:cNvGrpSpPr/>
          <p:nvPr/>
        </p:nvGrpSpPr>
        <p:grpSpPr>
          <a:xfrm>
            <a:off x="483468" y="495300"/>
            <a:ext cx="1047172" cy="1499524"/>
            <a:chOff x="2594882" y="1655139"/>
            <a:chExt cx="2277836" cy="2929107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31578C56-9ECB-4844-94EA-0EF40DB67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4882" y="1655139"/>
              <a:ext cx="2277836" cy="2900022"/>
            </a:xfrm>
            <a:prstGeom prst="rect">
              <a:avLst/>
            </a:prstGeom>
          </p:spPr>
        </p:pic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78BDC6AA-05F2-4688-9511-354E61772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7199" y="1968954"/>
              <a:ext cx="1529102" cy="2615292"/>
            </a:xfrm>
            <a:prstGeom prst="rect">
              <a:avLst/>
            </a:prstGeom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C1C048B9-80B9-49E8-A49E-29B64F496CE3}"/>
              </a:ext>
            </a:extLst>
          </p:cNvPr>
          <p:cNvGrpSpPr/>
          <p:nvPr/>
        </p:nvGrpSpPr>
        <p:grpSpPr>
          <a:xfrm>
            <a:off x="9531494" y="426458"/>
            <a:ext cx="8051306" cy="3608166"/>
            <a:chOff x="910732" y="3273561"/>
            <a:chExt cx="11390655" cy="243621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29">
                  <a:extLst>
                    <a:ext uri="{FF2B5EF4-FFF2-40B4-BE49-F238E27FC236}">
                      <a16:creationId xmlns:a16="http://schemas.microsoft.com/office/drawing/2014/main" id="{F6835D2C-699C-4C10-8DFC-8931DD0728A1}"/>
                    </a:ext>
                  </a:extLst>
                </p:cNvPr>
                <p:cNvSpPr txBox="1"/>
                <p:nvPr/>
              </p:nvSpPr>
              <p:spPr>
                <a:xfrm>
                  <a:off x="1302135" y="3462550"/>
                  <a:ext cx="10999252" cy="1817731"/>
                </a:xfrm>
                <a:prstGeom prst="rect">
                  <a:avLst/>
                </a:prstGeom>
              </p:spPr>
              <p:txBody>
                <a:bodyPr lIns="0" tIns="0" rIns="0" bIns="0" rtlCol="0" anchor="t"/>
                <a:lstStyle/>
                <a:p>
                  <a:pPr marL="685800" lvl="0" indent="-685800" algn="just">
                    <a:lnSpc>
                      <a:spcPct val="91300"/>
                    </a:lnSpc>
                    <a:buFontTx/>
                    <a:buChar char="-"/>
                  </a:pPr>
                  <a:r>
                    <a:rPr lang="en-US" altLang="ko-KR" sz="32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C : C’ = 1 : 2</a:t>
                  </a:r>
                </a:p>
                <a:p>
                  <a:pPr marL="685800" lvl="0" indent="-685800" algn="just">
                    <a:lnSpc>
                      <a:spcPct val="91300"/>
                    </a:lnSpc>
                    <a:buFontTx/>
                    <a:buChar char="-"/>
                  </a:pPr>
                  <a:r>
                    <a:rPr lang="en-US" altLang="ko-KR" sz="3200" b="1" i="0" u="none" strike="noStrike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C : G = 3 : 2</a:t>
                  </a:r>
                </a:p>
                <a:p>
                  <a:pPr marL="685800" lvl="0" indent="-685800" algn="just">
                    <a:lnSpc>
                      <a:spcPct val="91300"/>
                    </a:lnSpc>
                    <a:buFontTx/>
                    <a:buChar char="-"/>
                  </a:pPr>
                  <a:r>
                    <a:rPr lang="en-US" altLang="ko-KR" sz="32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G : D = 3 : 2</a:t>
                  </a:r>
                </a:p>
                <a:p>
                  <a:pPr marL="685800" indent="-685800" algn="just">
                    <a:lnSpc>
                      <a:spcPct val="91300"/>
                    </a:lnSpc>
                    <a:buFontTx/>
                    <a:buChar char="-"/>
                  </a:pPr>
                  <a:r>
                    <a:rPr lang="en-US" altLang="ko-KR" sz="32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D : A = 3 : 2</a:t>
                  </a:r>
                </a:p>
                <a:p>
                  <a:pPr marL="685800" indent="-685800" algn="just">
                    <a:lnSpc>
                      <a:spcPct val="91300"/>
                    </a:lnSpc>
                    <a:buFontTx/>
                    <a:buChar char="-"/>
                  </a:pPr>
                  <a:r>
                    <a:rPr lang="en-US" altLang="ko-KR" sz="32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A :  E = 3 : 2</a:t>
                  </a:r>
                </a:p>
                <a:p>
                  <a:pPr marL="685800" indent="-685800" algn="just">
                    <a:lnSpc>
                      <a:spcPct val="91300"/>
                    </a:lnSpc>
                    <a:buFontTx/>
                    <a:buChar char="-"/>
                  </a:pPr>
                  <a:r>
                    <a:rPr lang="ko-KR" altLang="en-US" sz="32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단</a:t>
                  </a:r>
                  <a:r>
                    <a:rPr lang="en-US" altLang="ko-KR" sz="32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,  </a:t>
                  </a:r>
                  <a:r>
                    <a:rPr lang="ko-KR" altLang="en-US" sz="32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현의 길이가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ko-KR" sz="3600" b="1" i="1" spc="-40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</m:ctrlPr>
                        </m:fPr>
                        <m:num>
                          <m:r>
                            <a:rPr lang="en-US" altLang="ko-KR" sz="3600" b="1" spc="-40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  <m:t>𝟏</m:t>
                          </m:r>
                        </m:num>
                        <m:den>
                          <m:r>
                            <a:rPr lang="en-US" altLang="ko-KR" sz="3600" b="1" spc="-40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이서윤체" panose="02010600000101010101" pitchFamily="50" charset="-127"/>
                            </a:rPr>
                            <m:t>𝟐</m:t>
                          </m:r>
                        </m:den>
                      </m:f>
                      <m:r>
                        <a:rPr lang="en-US" altLang="ko-KR" sz="3600" b="1" spc="-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이서윤체" panose="02010600000101010101" pitchFamily="50" charset="-127"/>
                        </a:rPr>
                        <m:t> </m:t>
                      </m:r>
                    </m:oMath>
                  </a14:m>
                  <a:r>
                    <a:rPr lang="ko-KR" altLang="en-US" sz="32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보다 작을 경우 </a:t>
                  </a:r>
                  <a:r>
                    <a:rPr lang="en-US" altLang="ko-KR" sz="32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2</a:t>
                  </a:r>
                  <a:r>
                    <a:rPr lang="ko-KR" altLang="en-US" sz="3200" b="1" spc="-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이서윤체" panose="02010600000101010101" pitchFamily="50" charset="-127"/>
                      <a:ea typeface="이서윤체" panose="02010600000101010101" pitchFamily="50" charset="-127"/>
                    </a:rPr>
                    <a:t>배를 한다</a:t>
                  </a:r>
                  <a:endParaRPr lang="en-US" altLang="ko-KR" sz="32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endParaRPr>
                </a:p>
                <a:p>
                  <a:pPr marL="685800" indent="-685800" algn="just">
                    <a:lnSpc>
                      <a:spcPct val="91300"/>
                    </a:lnSpc>
                    <a:buFontTx/>
                    <a:buChar char="-"/>
                  </a:pPr>
                  <a:endParaRPr lang="en-US" altLang="ko-KR" sz="32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endParaRPr>
                </a:p>
                <a:p>
                  <a:pPr marL="685800" lvl="0" indent="-685800" algn="just">
                    <a:lnSpc>
                      <a:spcPct val="91300"/>
                    </a:lnSpc>
                    <a:buFontTx/>
                    <a:buChar char="-"/>
                  </a:pPr>
                  <a:endParaRPr lang="en-US" altLang="ko-KR" sz="3200" b="1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endParaRPr>
                </a:p>
                <a:p>
                  <a:pPr marL="685800" lvl="0" indent="-685800" algn="just">
                    <a:lnSpc>
                      <a:spcPct val="91300"/>
                    </a:lnSpc>
                    <a:buFontTx/>
                    <a:buChar char="-"/>
                  </a:pPr>
                  <a:endParaRPr lang="en-US" altLang="ko-KR" sz="3200" b="1" i="0" u="none" strike="noStrike" spc="-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이서윤체" panose="02010600000101010101" pitchFamily="50" charset="-127"/>
                    <a:ea typeface="이서윤체" panose="02010600000101010101" pitchFamily="50" charset="-127"/>
                  </a:endParaRPr>
                </a:p>
              </p:txBody>
            </p:sp>
          </mc:Choice>
          <mc:Fallback>
            <p:sp>
              <p:nvSpPr>
                <p:cNvPr id="8" name="TextBox 29">
                  <a:extLst>
                    <a:ext uri="{FF2B5EF4-FFF2-40B4-BE49-F238E27FC236}">
                      <a16:creationId xmlns:a16="http://schemas.microsoft.com/office/drawing/2014/main" id="{F6835D2C-699C-4C10-8DFC-8931DD0728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2135" y="3462550"/>
                  <a:ext cx="10999252" cy="1817731"/>
                </a:xfrm>
                <a:prstGeom prst="rect">
                  <a:avLst/>
                </a:prstGeom>
                <a:blipFill>
                  <a:blip r:embed="rId5"/>
                  <a:stretch>
                    <a:fillRect l="-2667" t="-6561" b="-1267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32">
              <a:extLst>
                <a:ext uri="{FF2B5EF4-FFF2-40B4-BE49-F238E27FC236}">
                  <a16:creationId xmlns:a16="http://schemas.microsoft.com/office/drawing/2014/main" id="{AA197DA6-7A3B-438C-87F2-4A5DFC5CA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-19652" y="4440443"/>
              <a:ext cx="2020916" cy="160148"/>
            </a:xfrm>
            <a:prstGeom prst="rect">
              <a:avLst/>
            </a:prstGeom>
          </p:spPr>
        </p:pic>
        <p:pic>
          <p:nvPicPr>
            <p:cNvPr id="10" name="Picture 32">
              <a:extLst>
                <a:ext uri="{FF2B5EF4-FFF2-40B4-BE49-F238E27FC236}">
                  <a16:creationId xmlns:a16="http://schemas.microsoft.com/office/drawing/2014/main" id="{13E66326-7EE9-47E6-B105-035351EBE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1184">
              <a:off x="978540" y="3331262"/>
              <a:ext cx="2020916" cy="160148"/>
            </a:xfrm>
            <a:prstGeom prst="rect">
              <a:avLst/>
            </a:prstGeom>
          </p:spPr>
        </p:pic>
        <p:pic>
          <p:nvPicPr>
            <p:cNvPr id="11" name="Picture 32">
              <a:extLst>
                <a:ext uri="{FF2B5EF4-FFF2-40B4-BE49-F238E27FC236}">
                  <a16:creationId xmlns:a16="http://schemas.microsoft.com/office/drawing/2014/main" id="{AD71BA18-0D6B-460D-9A50-277D363A5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1184">
              <a:off x="2932009" y="3302753"/>
              <a:ext cx="2020916" cy="160148"/>
            </a:xfrm>
            <a:prstGeom prst="rect">
              <a:avLst/>
            </a:prstGeom>
          </p:spPr>
        </p:pic>
        <p:pic>
          <p:nvPicPr>
            <p:cNvPr id="12" name="Picture 32">
              <a:extLst>
                <a:ext uri="{FF2B5EF4-FFF2-40B4-BE49-F238E27FC236}">
                  <a16:creationId xmlns:a16="http://schemas.microsoft.com/office/drawing/2014/main" id="{1BD462DB-821E-47A7-B9A8-6E72C14FA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1184">
              <a:off x="4912953" y="3302070"/>
              <a:ext cx="2020916" cy="160148"/>
            </a:xfrm>
            <a:prstGeom prst="rect">
              <a:avLst/>
            </a:prstGeom>
          </p:spPr>
        </p:pic>
        <p:pic>
          <p:nvPicPr>
            <p:cNvPr id="13" name="Picture 32">
              <a:extLst>
                <a:ext uri="{FF2B5EF4-FFF2-40B4-BE49-F238E27FC236}">
                  <a16:creationId xmlns:a16="http://schemas.microsoft.com/office/drawing/2014/main" id="{96970701-F2A0-4404-B3F8-B88EA8F7E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1184">
              <a:off x="6866422" y="3273561"/>
              <a:ext cx="2020916" cy="160148"/>
            </a:xfrm>
            <a:prstGeom prst="rect">
              <a:avLst/>
            </a:prstGeom>
          </p:spPr>
        </p:pic>
        <p:pic>
          <p:nvPicPr>
            <p:cNvPr id="14" name="Picture 32">
              <a:extLst>
                <a:ext uri="{FF2B5EF4-FFF2-40B4-BE49-F238E27FC236}">
                  <a16:creationId xmlns:a16="http://schemas.microsoft.com/office/drawing/2014/main" id="{20DC8B56-087C-4598-964E-13B46FB68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1184">
              <a:off x="8854521" y="3273561"/>
              <a:ext cx="2020916" cy="160148"/>
            </a:xfrm>
            <a:prstGeom prst="rect">
              <a:avLst/>
            </a:prstGeom>
          </p:spPr>
        </p:pic>
        <p:pic>
          <p:nvPicPr>
            <p:cNvPr id="15" name="Picture 32">
              <a:extLst>
                <a:ext uri="{FF2B5EF4-FFF2-40B4-BE49-F238E27FC236}">
                  <a16:creationId xmlns:a16="http://schemas.microsoft.com/office/drawing/2014/main" id="{672BD128-3F5E-4DC0-9BDC-C2386A149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10032858" y="3317718"/>
              <a:ext cx="2020916" cy="160148"/>
            </a:xfrm>
            <a:prstGeom prst="rect">
              <a:avLst/>
            </a:prstGeom>
          </p:spPr>
        </p:pic>
        <p:pic>
          <p:nvPicPr>
            <p:cNvPr id="16" name="Picture 32">
              <a:extLst>
                <a:ext uri="{FF2B5EF4-FFF2-40B4-BE49-F238E27FC236}">
                  <a16:creationId xmlns:a16="http://schemas.microsoft.com/office/drawing/2014/main" id="{628628D5-7518-4C32-BC2F-373401B9B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11076829" y="4388398"/>
              <a:ext cx="2020916" cy="160148"/>
            </a:xfrm>
            <a:prstGeom prst="rect">
              <a:avLst/>
            </a:prstGeom>
          </p:spPr>
        </p:pic>
        <p:pic>
          <p:nvPicPr>
            <p:cNvPr id="17" name="Picture 32">
              <a:extLst>
                <a:ext uri="{FF2B5EF4-FFF2-40B4-BE49-F238E27FC236}">
                  <a16:creationId xmlns:a16="http://schemas.microsoft.com/office/drawing/2014/main" id="{938489DE-06FB-4F39-8820-1810B95A8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1184">
              <a:off x="1069006" y="5549624"/>
              <a:ext cx="2020916" cy="160148"/>
            </a:xfrm>
            <a:prstGeom prst="rect">
              <a:avLst/>
            </a:prstGeom>
          </p:spPr>
        </p:pic>
        <p:pic>
          <p:nvPicPr>
            <p:cNvPr id="18" name="Picture 32">
              <a:extLst>
                <a:ext uri="{FF2B5EF4-FFF2-40B4-BE49-F238E27FC236}">
                  <a16:creationId xmlns:a16="http://schemas.microsoft.com/office/drawing/2014/main" id="{94A73352-0D1E-4024-8C0F-06C78019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1184">
              <a:off x="3022475" y="5521115"/>
              <a:ext cx="2020916" cy="160148"/>
            </a:xfrm>
            <a:prstGeom prst="rect">
              <a:avLst/>
            </a:prstGeom>
          </p:spPr>
        </p:pic>
        <p:pic>
          <p:nvPicPr>
            <p:cNvPr id="19" name="Picture 32">
              <a:extLst>
                <a:ext uri="{FF2B5EF4-FFF2-40B4-BE49-F238E27FC236}">
                  <a16:creationId xmlns:a16="http://schemas.microsoft.com/office/drawing/2014/main" id="{EB91A838-2B11-4B20-BAB7-7AB382742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1184">
              <a:off x="5003419" y="5520432"/>
              <a:ext cx="2020916" cy="160148"/>
            </a:xfrm>
            <a:prstGeom prst="rect">
              <a:avLst/>
            </a:prstGeom>
          </p:spPr>
        </p:pic>
        <p:pic>
          <p:nvPicPr>
            <p:cNvPr id="20" name="Picture 32">
              <a:extLst>
                <a:ext uri="{FF2B5EF4-FFF2-40B4-BE49-F238E27FC236}">
                  <a16:creationId xmlns:a16="http://schemas.microsoft.com/office/drawing/2014/main" id="{1D9A8E2F-A122-49C5-9639-707238547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1184">
              <a:off x="6956888" y="5491923"/>
              <a:ext cx="2020916" cy="160148"/>
            </a:xfrm>
            <a:prstGeom prst="rect">
              <a:avLst/>
            </a:prstGeom>
          </p:spPr>
        </p:pic>
        <p:pic>
          <p:nvPicPr>
            <p:cNvPr id="21" name="Picture 32">
              <a:extLst>
                <a:ext uri="{FF2B5EF4-FFF2-40B4-BE49-F238E27FC236}">
                  <a16:creationId xmlns:a16="http://schemas.microsoft.com/office/drawing/2014/main" id="{F3734B85-F59E-474C-995C-FC8CA6499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1184">
              <a:off x="8944987" y="5491923"/>
              <a:ext cx="2020916" cy="160148"/>
            </a:xfrm>
            <a:prstGeom prst="rect">
              <a:avLst/>
            </a:prstGeom>
          </p:spPr>
        </p:pic>
        <p:pic>
          <p:nvPicPr>
            <p:cNvPr id="22" name="Picture 32">
              <a:extLst>
                <a:ext uri="{FF2B5EF4-FFF2-40B4-BE49-F238E27FC236}">
                  <a16:creationId xmlns:a16="http://schemas.microsoft.com/office/drawing/2014/main" id="{DD8D236F-E524-4885-B253-1D5E0CE7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10123324" y="5536080"/>
              <a:ext cx="2020916" cy="160148"/>
            </a:xfrm>
            <a:prstGeom prst="rect">
              <a:avLst/>
            </a:prstGeom>
          </p:spPr>
        </p:pic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E1BECB48-79C6-4B1C-8E41-93D035211D8D}"/>
              </a:ext>
            </a:extLst>
          </p:cNvPr>
          <p:cNvGrpSpPr/>
          <p:nvPr/>
        </p:nvGrpSpPr>
        <p:grpSpPr>
          <a:xfrm>
            <a:off x="1007054" y="6064893"/>
            <a:ext cx="16885417" cy="3458600"/>
            <a:chOff x="3737124" y="5469185"/>
            <a:chExt cx="18286398" cy="3745560"/>
          </a:xfrm>
        </p:grpSpPr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7DEC7695-F803-4FDA-8EA4-CEBC2B2F2B25}"/>
                </a:ext>
              </a:extLst>
            </p:cNvPr>
            <p:cNvCxnSpPr>
              <a:cxnSpLocks/>
            </p:cNvCxnSpPr>
            <p:nvPr/>
          </p:nvCxnSpPr>
          <p:spPr>
            <a:xfrm>
              <a:off x="3737124" y="5785833"/>
              <a:ext cx="6738708" cy="0"/>
            </a:xfrm>
            <a:prstGeom prst="line">
              <a:avLst/>
            </a:prstGeom>
            <a:ln w="57150">
              <a:solidFill>
                <a:srgbClr val="FF8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2D967DF0-C9A9-4381-A8E8-AF949EF08DE5}"/>
                </a:ext>
              </a:extLst>
            </p:cNvPr>
            <p:cNvCxnSpPr>
              <a:cxnSpLocks/>
            </p:cNvCxnSpPr>
            <p:nvPr/>
          </p:nvCxnSpPr>
          <p:spPr>
            <a:xfrm>
              <a:off x="3737124" y="6403099"/>
              <a:ext cx="6088740" cy="0"/>
            </a:xfrm>
            <a:prstGeom prst="line">
              <a:avLst/>
            </a:prstGeom>
            <a:ln w="57150">
              <a:solidFill>
                <a:srgbClr val="FF8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6187E8CF-98F0-4AED-B1AE-1481A8227A48}"/>
                </a:ext>
              </a:extLst>
            </p:cNvPr>
            <p:cNvCxnSpPr>
              <a:cxnSpLocks/>
            </p:cNvCxnSpPr>
            <p:nvPr/>
          </p:nvCxnSpPr>
          <p:spPr>
            <a:xfrm>
              <a:off x="3737124" y="7020366"/>
              <a:ext cx="5426508" cy="0"/>
            </a:xfrm>
            <a:prstGeom prst="line">
              <a:avLst/>
            </a:prstGeom>
            <a:ln w="57150">
              <a:solidFill>
                <a:srgbClr val="FF8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BCF617DB-50DB-4BFB-A3B3-83AA4883578C}"/>
                </a:ext>
              </a:extLst>
            </p:cNvPr>
            <p:cNvCxnSpPr>
              <a:cxnSpLocks/>
            </p:cNvCxnSpPr>
            <p:nvPr/>
          </p:nvCxnSpPr>
          <p:spPr>
            <a:xfrm>
              <a:off x="3737124" y="7637632"/>
              <a:ext cx="4543533" cy="0"/>
            </a:xfrm>
            <a:prstGeom prst="line">
              <a:avLst/>
            </a:prstGeom>
            <a:ln w="57150">
              <a:solidFill>
                <a:srgbClr val="FF8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DAC5777C-0EAD-40A8-8CB2-B8FDA1336044}"/>
                </a:ext>
              </a:extLst>
            </p:cNvPr>
            <p:cNvCxnSpPr>
              <a:cxnSpLocks/>
            </p:cNvCxnSpPr>
            <p:nvPr/>
          </p:nvCxnSpPr>
          <p:spPr>
            <a:xfrm>
              <a:off x="3737124" y="8254898"/>
              <a:ext cx="4028464" cy="0"/>
            </a:xfrm>
            <a:prstGeom prst="line">
              <a:avLst/>
            </a:prstGeom>
            <a:ln w="57150">
              <a:solidFill>
                <a:srgbClr val="FF8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id="{6E4AFA37-E3F6-4E27-B1AE-0E4F0EF100BB}"/>
                </a:ext>
              </a:extLst>
            </p:cNvPr>
            <p:cNvCxnSpPr>
              <a:cxnSpLocks/>
            </p:cNvCxnSpPr>
            <p:nvPr/>
          </p:nvCxnSpPr>
          <p:spPr>
            <a:xfrm>
              <a:off x="3737124" y="8872167"/>
              <a:ext cx="3369353" cy="0"/>
            </a:xfrm>
            <a:prstGeom prst="line">
              <a:avLst/>
            </a:prstGeom>
            <a:ln w="57150">
              <a:solidFill>
                <a:srgbClr val="FF8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6FEEC4-51A3-434D-8FB7-4D6B14AE1C1B}"/>
                </a:ext>
              </a:extLst>
            </p:cNvPr>
            <p:cNvSpPr txBox="1"/>
            <p:nvPr/>
          </p:nvSpPr>
          <p:spPr>
            <a:xfrm>
              <a:off x="7255695" y="8581451"/>
              <a:ext cx="1484213" cy="633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C’(1/2)</a:t>
              </a:r>
              <a:endParaRPr lang="ko-KR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08651DF-D5AA-46D7-836F-46B5AFAAE5A3}"/>
                </a:ext>
              </a:extLst>
            </p:cNvPr>
            <p:cNvSpPr txBox="1"/>
            <p:nvPr/>
          </p:nvSpPr>
          <p:spPr>
            <a:xfrm>
              <a:off x="10490003" y="5469185"/>
              <a:ext cx="939525" cy="633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C(1)</a:t>
              </a:r>
              <a:endParaRPr lang="ko-KR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41A3436-4F64-464C-B696-2B0B6AD21619}"/>
                </a:ext>
              </a:extLst>
            </p:cNvPr>
            <p:cNvSpPr txBox="1"/>
            <p:nvPr/>
          </p:nvSpPr>
          <p:spPr>
            <a:xfrm>
              <a:off x="12199912" y="7092539"/>
              <a:ext cx="939525" cy="633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C(1)</a:t>
              </a:r>
              <a:endParaRPr lang="ko-KR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E0775B1-0757-482A-87D3-4E9E76A270FD}"/>
                </a:ext>
              </a:extLst>
            </p:cNvPr>
            <p:cNvSpPr txBox="1"/>
            <p:nvPr/>
          </p:nvSpPr>
          <p:spPr>
            <a:xfrm>
              <a:off x="20539309" y="7126045"/>
              <a:ext cx="1484213" cy="633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C’(1/2)</a:t>
              </a:r>
              <a:endParaRPr lang="ko-KR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C1A286B-30DF-4D35-A2B7-F911E783DAA5}"/>
              </a:ext>
            </a:extLst>
          </p:cNvPr>
          <p:cNvSpPr/>
          <p:nvPr/>
        </p:nvSpPr>
        <p:spPr>
          <a:xfrm>
            <a:off x="14038320" y="744462"/>
            <a:ext cx="3326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b="1" spc="-400" dirty="0">
                <a:solidFill>
                  <a:srgbClr val="C63D3D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&lt;</a:t>
            </a:r>
            <a:r>
              <a:rPr lang="ko-KR" altLang="en-US" sz="3200" b="1" spc="-400" dirty="0">
                <a:solidFill>
                  <a:srgbClr val="C63D3D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현의 길이 구하기</a:t>
            </a:r>
            <a:r>
              <a:rPr lang="en-US" altLang="ko-KR" sz="3200" b="1" spc="-400" dirty="0">
                <a:solidFill>
                  <a:srgbClr val="C63D3D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&gt;</a:t>
            </a:r>
            <a:endParaRPr lang="ko-KR" altLang="en-US" sz="3200" dirty="0">
              <a:solidFill>
                <a:srgbClr val="C63D3D"/>
              </a:solidFill>
            </a:endParaRPr>
          </a:p>
        </p:txBody>
      </p:sp>
      <p:sp>
        <p:nvSpPr>
          <p:cNvPr id="41" name="TextBox 29">
            <a:extLst>
              <a:ext uri="{FF2B5EF4-FFF2-40B4-BE49-F238E27FC236}">
                <a16:creationId xmlns:a16="http://schemas.microsoft.com/office/drawing/2014/main" id="{91253433-7025-4CC0-BFC4-823F5AB198A2}"/>
              </a:ext>
            </a:extLst>
          </p:cNvPr>
          <p:cNvSpPr txBox="1"/>
          <p:nvPr/>
        </p:nvSpPr>
        <p:spPr>
          <a:xfrm>
            <a:off x="1668277" y="2557534"/>
            <a:ext cx="5937881" cy="149208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1300"/>
              </a:lnSpc>
            </a:pPr>
            <a:r>
              <a:rPr lang="ko-KR" altLang="en-US" sz="4000" b="1" i="0" u="none" strike="noStrike" spc="-400" dirty="0">
                <a:solidFill>
                  <a:srgbClr val="00B050"/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진동수는 현의 길이의 역수일 때</a:t>
            </a:r>
            <a:r>
              <a:rPr lang="en-US" altLang="ko-KR" sz="32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,  </a:t>
            </a:r>
          </a:p>
          <a:p>
            <a:pPr lvl="0" algn="ctr">
              <a:lnSpc>
                <a:spcPct val="91300"/>
              </a:lnSpc>
            </a:pPr>
            <a:r>
              <a:rPr lang="en-US" altLang="ko-KR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D</a:t>
            </a:r>
            <a:r>
              <a:rPr lang="ko-KR" altLang="en-US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와 </a:t>
            </a:r>
            <a:r>
              <a:rPr lang="en-US" altLang="ko-KR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G</a:t>
            </a:r>
            <a:r>
              <a:rPr lang="ko-KR" altLang="en-US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의 진동수의 </a:t>
            </a:r>
            <a:r>
              <a:rPr lang="ko-KR" altLang="en-US" sz="48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비</a:t>
            </a:r>
            <a:r>
              <a:rPr lang="ko-KR" altLang="en-US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는</a:t>
            </a:r>
            <a:r>
              <a:rPr lang="en-US" altLang="ko-KR" sz="4800" b="1" i="0" u="none" strike="noStrike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?</a:t>
            </a:r>
            <a:endParaRPr lang="ko-KR" sz="4800" b="1" i="0" u="none" strike="noStrike" spc="-400" dirty="0">
              <a:solidFill>
                <a:schemeClr val="tx1">
                  <a:lumMod val="65000"/>
                  <a:lumOff val="35000"/>
                </a:schemeClr>
              </a:solidFill>
              <a:latin typeface="이서윤체" panose="02010600000101010101" pitchFamily="50" charset="-127"/>
              <a:ea typeface="이서윤체" panose="02010600000101010101" pitchFamily="50" charset="-127"/>
            </a:endParaRPr>
          </a:p>
        </p:txBody>
      </p: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453FA66E-FB16-4BE8-8D82-12BCB5182227}"/>
              </a:ext>
            </a:extLst>
          </p:cNvPr>
          <p:cNvCxnSpPr>
            <a:cxnSpLocks/>
          </p:cNvCxnSpPr>
          <p:nvPr/>
        </p:nvCxnSpPr>
        <p:spPr>
          <a:xfrm>
            <a:off x="9204866" y="7388393"/>
            <a:ext cx="8002355" cy="0"/>
          </a:xfrm>
          <a:prstGeom prst="line">
            <a:avLst/>
          </a:prstGeom>
          <a:ln w="57150">
            <a:solidFill>
              <a:srgbClr val="FF8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타원 58">
            <a:extLst>
              <a:ext uri="{FF2B5EF4-FFF2-40B4-BE49-F238E27FC236}">
                <a16:creationId xmlns:a16="http://schemas.microsoft.com/office/drawing/2014/main" id="{F9D2F703-7329-48FB-8CC8-F08CAE40E19B}"/>
              </a:ext>
            </a:extLst>
          </p:cNvPr>
          <p:cNvSpPr/>
          <p:nvPr/>
        </p:nvSpPr>
        <p:spPr>
          <a:xfrm>
            <a:off x="9143622" y="7300652"/>
            <a:ext cx="175483" cy="175483"/>
          </a:xfrm>
          <a:prstGeom prst="ellipse">
            <a:avLst/>
          </a:prstGeom>
          <a:solidFill>
            <a:srgbClr val="FF8D7C"/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B1F2299D-8688-4BFB-AF3E-10E1D77C82A0}"/>
              </a:ext>
            </a:extLst>
          </p:cNvPr>
          <p:cNvSpPr/>
          <p:nvPr/>
        </p:nvSpPr>
        <p:spPr>
          <a:xfrm>
            <a:off x="9902772" y="7300652"/>
            <a:ext cx="175483" cy="175483"/>
          </a:xfrm>
          <a:prstGeom prst="ellipse">
            <a:avLst/>
          </a:prstGeom>
          <a:solidFill>
            <a:srgbClr val="FF8D7C"/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/>
          </a:p>
        </p:txBody>
      </p:sp>
      <p:sp>
        <p:nvSpPr>
          <p:cNvPr id="61" name="타원 60">
            <a:extLst>
              <a:ext uri="{FF2B5EF4-FFF2-40B4-BE49-F238E27FC236}">
                <a16:creationId xmlns:a16="http://schemas.microsoft.com/office/drawing/2014/main" id="{6443F8E6-5FD2-4E1A-B764-3546C2D744C2}"/>
              </a:ext>
            </a:extLst>
          </p:cNvPr>
          <p:cNvSpPr/>
          <p:nvPr/>
        </p:nvSpPr>
        <p:spPr>
          <a:xfrm>
            <a:off x="11185604" y="7300652"/>
            <a:ext cx="175483" cy="175483"/>
          </a:xfrm>
          <a:prstGeom prst="ellipse">
            <a:avLst/>
          </a:prstGeom>
          <a:solidFill>
            <a:srgbClr val="FF8D7C"/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/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ABA69F20-63CC-4D9A-9AC2-9A6D4DDF712B}"/>
              </a:ext>
            </a:extLst>
          </p:cNvPr>
          <p:cNvSpPr/>
          <p:nvPr/>
        </p:nvSpPr>
        <p:spPr>
          <a:xfrm>
            <a:off x="13127005" y="7300652"/>
            <a:ext cx="175483" cy="175483"/>
          </a:xfrm>
          <a:prstGeom prst="ellipse">
            <a:avLst/>
          </a:prstGeom>
          <a:solidFill>
            <a:srgbClr val="FF8D7C"/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/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id="{A96A8527-FE20-4409-B1DA-02ABC3FAD223}"/>
              </a:ext>
            </a:extLst>
          </p:cNvPr>
          <p:cNvSpPr/>
          <p:nvPr/>
        </p:nvSpPr>
        <p:spPr>
          <a:xfrm>
            <a:off x="14677710" y="7300652"/>
            <a:ext cx="175483" cy="175483"/>
          </a:xfrm>
          <a:prstGeom prst="ellipse">
            <a:avLst/>
          </a:prstGeom>
          <a:solidFill>
            <a:srgbClr val="FF8D7C"/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/>
          </a:p>
        </p:txBody>
      </p:sp>
      <p:sp>
        <p:nvSpPr>
          <p:cNvPr id="64" name="타원 63">
            <a:extLst>
              <a:ext uri="{FF2B5EF4-FFF2-40B4-BE49-F238E27FC236}">
                <a16:creationId xmlns:a16="http://schemas.microsoft.com/office/drawing/2014/main" id="{53746B5C-BD09-4BBB-AA3A-B91DDC9EE08E}"/>
              </a:ext>
            </a:extLst>
          </p:cNvPr>
          <p:cNvSpPr/>
          <p:nvPr/>
        </p:nvSpPr>
        <p:spPr>
          <a:xfrm>
            <a:off x="17092982" y="7300652"/>
            <a:ext cx="175483" cy="175483"/>
          </a:xfrm>
          <a:prstGeom prst="ellipse">
            <a:avLst/>
          </a:prstGeom>
          <a:solidFill>
            <a:srgbClr val="FF8D7C"/>
          </a:solidFill>
          <a:ln>
            <a:solidFill>
              <a:srgbClr val="FF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/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C166D706-3ABF-443B-A079-F7A52CDB439E}"/>
              </a:ext>
            </a:extLst>
          </p:cNvPr>
          <p:cNvSpPr/>
          <p:nvPr/>
        </p:nvSpPr>
        <p:spPr>
          <a:xfrm>
            <a:off x="1071921" y="4883958"/>
            <a:ext cx="24953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&lt;</a:t>
            </a:r>
            <a:r>
              <a:rPr lang="ko-KR" altLang="en-US" sz="4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현의 길이 </a:t>
            </a:r>
            <a:r>
              <a:rPr lang="en-US" altLang="ko-KR" sz="4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&gt;</a:t>
            </a:r>
            <a:endParaRPr lang="ko-KR" alt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9FFC65EF-6A0A-4AC9-9D8A-855FF9FAE4E2}"/>
              </a:ext>
            </a:extLst>
          </p:cNvPr>
          <p:cNvSpPr/>
          <p:nvPr/>
        </p:nvSpPr>
        <p:spPr>
          <a:xfrm>
            <a:off x="9813124" y="4838700"/>
            <a:ext cx="24953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&lt;</a:t>
            </a:r>
            <a:r>
              <a:rPr lang="ko-KR" altLang="en-US" sz="4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진동수</a:t>
            </a:r>
            <a:r>
              <a:rPr lang="en-US" altLang="ko-KR" sz="4000" b="1" spc="-400" dirty="0">
                <a:solidFill>
                  <a:schemeClr val="tx1">
                    <a:lumMod val="65000"/>
                    <a:lumOff val="35000"/>
                  </a:schemeClr>
                </a:solidFill>
                <a:latin typeface="이서윤체" panose="02010600000101010101" pitchFamily="50" charset="-127"/>
                <a:ea typeface="이서윤체" panose="02010600000101010101" pitchFamily="50" charset="-127"/>
              </a:rPr>
              <a:t>&gt;</a:t>
            </a:r>
            <a:endParaRPr lang="ko-KR" alt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7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757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59670"/>
            <a:ext cx="7391400" cy="952500"/>
          </a:xfrm>
          <a:prstGeom prst="rect">
            <a:avLst/>
          </a:prstGeom>
        </p:spPr>
      </p:pic>
      <p:pic>
        <p:nvPicPr>
          <p:cNvPr id="18" name="Picture 23">
            <a:extLst>
              <a:ext uri="{FF2B5EF4-FFF2-40B4-BE49-F238E27FC236}">
                <a16:creationId xmlns:a16="http://schemas.microsoft.com/office/drawing/2014/main" id="{4E5ECEBD-DC3F-4919-AEFC-65C5FFFAD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3695226"/>
            <a:ext cx="5430567" cy="1600674"/>
          </a:xfrm>
          <a:prstGeom prst="rect">
            <a:avLst/>
          </a:prstGeom>
        </p:spPr>
      </p:pic>
      <p:sp>
        <p:nvSpPr>
          <p:cNvPr id="19" name="TextBox 17">
            <a:extLst>
              <a:ext uri="{FF2B5EF4-FFF2-40B4-BE49-F238E27FC236}">
                <a16:creationId xmlns:a16="http://schemas.microsoft.com/office/drawing/2014/main" id="{AC65113D-62F1-4578-B353-1E2E1FC92B42}"/>
              </a:ext>
            </a:extLst>
          </p:cNvPr>
          <p:cNvSpPr txBox="1"/>
          <p:nvPr/>
        </p:nvSpPr>
        <p:spPr>
          <a:xfrm>
            <a:off x="1143000" y="1683916"/>
            <a:ext cx="6934200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01. </a:t>
            </a:r>
            <a:r>
              <a:rPr lang="ko-KR" altLang="en-US" sz="5700" b="1" i="0" u="none" strike="noStrike" spc="-100" dirty="0">
                <a:solidFill>
                  <a:srgbClr val="0F0F0F"/>
                </a:solidFill>
                <a:ea typeface="Nanum NeuRisNeuRisCe"/>
              </a:rPr>
              <a:t>피타고라스가 태어난 섬의 이름은</a:t>
            </a: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?</a:t>
            </a:r>
            <a:endParaRPr lang="ko-KR" sz="57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C6114D8C-A15A-43CC-92C0-C60E431153E2}"/>
              </a:ext>
            </a:extLst>
          </p:cNvPr>
          <p:cNvSpPr txBox="1"/>
          <p:nvPr/>
        </p:nvSpPr>
        <p:spPr>
          <a:xfrm>
            <a:off x="7467600" y="3958271"/>
            <a:ext cx="4475433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ko-KR" altLang="en-US" sz="6600" b="1" i="0" u="none" strike="noStrike" spc="-100" dirty="0" err="1">
                <a:solidFill>
                  <a:srgbClr val="0F0F0F"/>
                </a:solidFill>
                <a:ea typeface="Nanum NeuRisNeuRisCe"/>
              </a:rPr>
              <a:t>사모스</a:t>
            </a:r>
            <a:r>
              <a:rPr lang="en-US" altLang="ko-KR" sz="6600" b="1" i="0" u="none" strike="noStrike" spc="-100" dirty="0">
                <a:solidFill>
                  <a:srgbClr val="0F0F0F"/>
                </a:solidFill>
                <a:ea typeface="Nanum NeuRisNeuRisCe"/>
              </a:rPr>
              <a:t>(SAMOS)</a:t>
            </a:r>
            <a:r>
              <a:rPr lang="ko-KR" altLang="en-US" sz="6600" b="1" i="0" u="none" strike="noStrike" spc="-100" dirty="0">
                <a:solidFill>
                  <a:srgbClr val="0F0F0F"/>
                </a:solidFill>
                <a:ea typeface="Nanum NeuRisNeuRisCe"/>
              </a:rPr>
              <a:t> </a:t>
            </a:r>
            <a:endParaRPr lang="ko-KR" sz="66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FFC6A2B-AA0B-4C82-AC68-4F5BA4AFC15B}"/>
              </a:ext>
            </a:extLst>
          </p:cNvPr>
          <p:cNvGrpSpPr/>
          <p:nvPr/>
        </p:nvGrpSpPr>
        <p:grpSpPr>
          <a:xfrm>
            <a:off x="2510229" y="6896100"/>
            <a:ext cx="13203134" cy="2362200"/>
            <a:chOff x="2510229" y="6866110"/>
            <a:chExt cx="13203134" cy="2087390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0085A33-EA66-4CFB-8984-B14F7FAC5AE8}"/>
                </a:ext>
              </a:extLst>
            </p:cNvPr>
            <p:cNvGrpSpPr/>
            <p:nvPr/>
          </p:nvGrpSpPr>
          <p:grpSpPr>
            <a:xfrm>
              <a:off x="2587336" y="6866110"/>
              <a:ext cx="13126027" cy="38100"/>
              <a:chOff x="1129145" y="7245592"/>
              <a:chExt cx="13126027" cy="38100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A191CD2E-C981-451B-9834-51C96CE1BD08}"/>
                </a:ext>
              </a:extLst>
            </p:cNvPr>
            <p:cNvGrpSpPr/>
            <p:nvPr/>
          </p:nvGrpSpPr>
          <p:grpSpPr>
            <a:xfrm>
              <a:off x="2564822" y="7890755"/>
              <a:ext cx="13126027" cy="38100"/>
              <a:chOff x="1129145" y="7245592"/>
              <a:chExt cx="13126027" cy="38100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125FAB61-189F-4174-A532-A3A7ECE8D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6" name="Picture 10">
                <a:extLst>
                  <a:ext uri="{FF2B5EF4-FFF2-40B4-BE49-F238E27FC236}">
                    <a16:creationId xmlns:a16="http://schemas.microsoft.com/office/drawing/2014/main" id="{80FAC6D6-F4CF-46AE-8AD5-063885B06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AB79793-47A4-4D80-89C9-419FC9507C98}"/>
                </a:ext>
              </a:extLst>
            </p:cNvPr>
            <p:cNvGrpSpPr/>
            <p:nvPr/>
          </p:nvGrpSpPr>
          <p:grpSpPr>
            <a:xfrm>
              <a:off x="2510229" y="8915400"/>
              <a:ext cx="13126027" cy="38100"/>
              <a:chOff x="1129145" y="7245592"/>
              <a:chExt cx="13126027" cy="38100"/>
            </a:xfrm>
          </p:grpSpPr>
          <p:pic>
            <p:nvPicPr>
              <p:cNvPr id="28" name="Picture 8">
                <a:extLst>
                  <a:ext uri="{FF2B5EF4-FFF2-40B4-BE49-F238E27FC236}">
                    <a16:creationId xmlns:a16="http://schemas.microsoft.com/office/drawing/2014/main" id="{750FDDF6-5F84-4030-B248-D5E73DA43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9" name="Picture 10">
                <a:extLst>
                  <a:ext uri="{FF2B5EF4-FFF2-40B4-BE49-F238E27FC236}">
                    <a16:creationId xmlns:a16="http://schemas.microsoft.com/office/drawing/2014/main" id="{F9EC6228-1C28-431C-B5C3-7C08B0EB3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</p:grpSp>
      <p:sp>
        <p:nvSpPr>
          <p:cNvPr id="30" name="TextBox 17">
            <a:extLst>
              <a:ext uri="{FF2B5EF4-FFF2-40B4-BE49-F238E27FC236}">
                <a16:creationId xmlns:a16="http://schemas.microsoft.com/office/drawing/2014/main" id="{869EB386-1D50-41D6-892F-EB56ADD439AC}"/>
              </a:ext>
            </a:extLst>
          </p:cNvPr>
          <p:cNvSpPr txBox="1"/>
          <p:nvPr/>
        </p:nvSpPr>
        <p:spPr>
          <a:xfrm>
            <a:off x="3602003" y="6801590"/>
            <a:ext cx="11942558" cy="224894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ko-KR" altLang="en-US" sz="5700" b="1" spc="-100" dirty="0" err="1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사모스</a:t>
            </a:r>
            <a:r>
              <a:rPr lang="ko-KR" altLang="en-US" sz="57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 섬은 그리스 에게해 북동쪽에 있는 아름다운 섬으로 자연경관이 아름답습니다</a:t>
            </a:r>
            <a:r>
              <a:rPr lang="en-US" altLang="ko-KR" sz="57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. </a:t>
            </a:r>
            <a:r>
              <a:rPr lang="ko-KR" altLang="en-US" sz="57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특히 이 섬은 피타고라스의 고향으로도 유명합니다</a:t>
            </a:r>
            <a:r>
              <a:rPr lang="en-US" altLang="ko-KR" sz="57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.</a:t>
            </a:r>
            <a:endParaRPr lang="ko-KR" sz="5700" b="1" i="0" u="none" strike="noStrike" spc="-100" dirty="0">
              <a:solidFill>
                <a:schemeClr val="tx1">
                  <a:lumMod val="75000"/>
                  <a:lumOff val="25000"/>
                </a:schemeClr>
              </a:solidFill>
              <a:ea typeface="Nanum NeuRisNeuRisC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AA5909-9554-4A9C-B61D-FED503BE067A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4505DA43-9E55-414B-91CA-BD32BFBFB0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8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757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59670"/>
            <a:ext cx="11942558" cy="952500"/>
          </a:xfrm>
          <a:prstGeom prst="rect">
            <a:avLst/>
          </a:prstGeom>
        </p:spPr>
      </p:pic>
      <p:pic>
        <p:nvPicPr>
          <p:cNvPr id="18" name="Picture 23">
            <a:extLst>
              <a:ext uri="{FF2B5EF4-FFF2-40B4-BE49-F238E27FC236}">
                <a16:creationId xmlns:a16="http://schemas.microsoft.com/office/drawing/2014/main" id="{4E5ECEBD-DC3F-4919-AEFC-65C5FFFAD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3695226"/>
            <a:ext cx="5430567" cy="1600674"/>
          </a:xfrm>
          <a:prstGeom prst="rect">
            <a:avLst/>
          </a:prstGeom>
        </p:spPr>
      </p:pic>
      <p:sp>
        <p:nvSpPr>
          <p:cNvPr id="19" name="TextBox 17">
            <a:extLst>
              <a:ext uri="{FF2B5EF4-FFF2-40B4-BE49-F238E27FC236}">
                <a16:creationId xmlns:a16="http://schemas.microsoft.com/office/drawing/2014/main" id="{AC65113D-62F1-4578-B353-1E2E1FC92B42}"/>
              </a:ext>
            </a:extLst>
          </p:cNvPr>
          <p:cNvSpPr txBox="1"/>
          <p:nvPr/>
        </p:nvSpPr>
        <p:spPr>
          <a:xfrm>
            <a:off x="1142999" y="1683916"/>
            <a:ext cx="11203843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02. </a:t>
            </a:r>
            <a:r>
              <a:rPr lang="ko-KR" altLang="en-US" sz="5700" b="1" i="0" u="none" strike="noStrike" spc="-100" dirty="0">
                <a:solidFill>
                  <a:srgbClr val="0F0F0F"/>
                </a:solidFill>
                <a:ea typeface="Nanum NeuRisNeuRisCe"/>
              </a:rPr>
              <a:t>피타고라스의 </a:t>
            </a:r>
            <a:r>
              <a:rPr lang="ko-KR" altLang="en-US" sz="5700" b="1" spc="-100" dirty="0">
                <a:solidFill>
                  <a:srgbClr val="0F0F0F"/>
                </a:solidFill>
                <a:ea typeface="Nanum NeuRisNeuRisCe"/>
              </a:rPr>
              <a:t>보물 찾기에 대해 설명 해 준 사람의 이름은</a:t>
            </a:r>
            <a:r>
              <a:rPr lang="en-US" altLang="ko-KR" sz="5700" b="1" spc="-100" dirty="0">
                <a:solidFill>
                  <a:srgbClr val="0F0F0F"/>
                </a:solidFill>
                <a:ea typeface="Nanum NeuRisNeuRisCe"/>
              </a:rPr>
              <a:t>?</a:t>
            </a:r>
            <a:endParaRPr lang="ko-KR" sz="57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C6114D8C-A15A-43CC-92C0-C60E431153E2}"/>
              </a:ext>
            </a:extLst>
          </p:cNvPr>
          <p:cNvSpPr txBox="1"/>
          <p:nvPr/>
        </p:nvSpPr>
        <p:spPr>
          <a:xfrm>
            <a:off x="8534400" y="3975872"/>
            <a:ext cx="2438400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ko-KR" altLang="en-US" sz="8000" b="1" i="0" u="none" strike="noStrike" spc="-100" dirty="0" err="1">
                <a:solidFill>
                  <a:srgbClr val="0F0F0F"/>
                </a:solidFill>
                <a:ea typeface="Nanum NeuRisNeuRisCe"/>
              </a:rPr>
              <a:t>히파수스</a:t>
            </a:r>
            <a:endParaRPr lang="ko-KR" sz="80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FFC6A2B-AA0B-4C82-AC68-4F5BA4AFC15B}"/>
              </a:ext>
            </a:extLst>
          </p:cNvPr>
          <p:cNvGrpSpPr/>
          <p:nvPr/>
        </p:nvGrpSpPr>
        <p:grpSpPr>
          <a:xfrm>
            <a:off x="2510229" y="6896100"/>
            <a:ext cx="13203134" cy="2362200"/>
            <a:chOff x="2510229" y="6866110"/>
            <a:chExt cx="13203134" cy="2087390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0085A33-EA66-4CFB-8984-B14F7FAC5AE8}"/>
                </a:ext>
              </a:extLst>
            </p:cNvPr>
            <p:cNvGrpSpPr/>
            <p:nvPr/>
          </p:nvGrpSpPr>
          <p:grpSpPr>
            <a:xfrm>
              <a:off x="2587336" y="6866110"/>
              <a:ext cx="13126027" cy="38100"/>
              <a:chOff x="1129145" y="7245592"/>
              <a:chExt cx="13126027" cy="38100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A191CD2E-C981-451B-9834-51C96CE1BD08}"/>
                </a:ext>
              </a:extLst>
            </p:cNvPr>
            <p:cNvGrpSpPr/>
            <p:nvPr/>
          </p:nvGrpSpPr>
          <p:grpSpPr>
            <a:xfrm>
              <a:off x="2564822" y="7890755"/>
              <a:ext cx="13126027" cy="38100"/>
              <a:chOff x="1129145" y="7245592"/>
              <a:chExt cx="13126027" cy="38100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125FAB61-189F-4174-A532-A3A7ECE8D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6" name="Picture 10">
                <a:extLst>
                  <a:ext uri="{FF2B5EF4-FFF2-40B4-BE49-F238E27FC236}">
                    <a16:creationId xmlns:a16="http://schemas.microsoft.com/office/drawing/2014/main" id="{80FAC6D6-F4CF-46AE-8AD5-063885B06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AB79793-47A4-4D80-89C9-419FC9507C98}"/>
                </a:ext>
              </a:extLst>
            </p:cNvPr>
            <p:cNvGrpSpPr/>
            <p:nvPr/>
          </p:nvGrpSpPr>
          <p:grpSpPr>
            <a:xfrm>
              <a:off x="2510229" y="8915400"/>
              <a:ext cx="13126027" cy="38100"/>
              <a:chOff x="1129145" y="7245592"/>
              <a:chExt cx="13126027" cy="38100"/>
            </a:xfrm>
          </p:grpSpPr>
          <p:pic>
            <p:nvPicPr>
              <p:cNvPr id="28" name="Picture 8">
                <a:extLst>
                  <a:ext uri="{FF2B5EF4-FFF2-40B4-BE49-F238E27FC236}">
                    <a16:creationId xmlns:a16="http://schemas.microsoft.com/office/drawing/2014/main" id="{750FDDF6-5F84-4030-B248-D5E73DA43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9" name="Picture 10">
                <a:extLst>
                  <a:ext uri="{FF2B5EF4-FFF2-40B4-BE49-F238E27FC236}">
                    <a16:creationId xmlns:a16="http://schemas.microsoft.com/office/drawing/2014/main" id="{F9EC6228-1C28-431C-B5C3-7C08B0EB3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</p:grpSp>
      <p:sp>
        <p:nvSpPr>
          <p:cNvPr id="30" name="TextBox 17">
            <a:extLst>
              <a:ext uri="{FF2B5EF4-FFF2-40B4-BE49-F238E27FC236}">
                <a16:creationId xmlns:a16="http://schemas.microsoft.com/office/drawing/2014/main" id="{869EB386-1D50-41D6-892F-EB56ADD439AC}"/>
              </a:ext>
            </a:extLst>
          </p:cNvPr>
          <p:cNvSpPr txBox="1"/>
          <p:nvPr/>
        </p:nvSpPr>
        <p:spPr>
          <a:xfrm>
            <a:off x="4226855" y="6801590"/>
            <a:ext cx="9933679" cy="224894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ko-KR" altLang="en-US" sz="5700" b="1" spc="-100" dirty="0" err="1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히파수스는</a:t>
            </a:r>
            <a:r>
              <a:rPr lang="ko-KR" altLang="en-US" sz="57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 고대 수학자이며 피타고라스의 제자입니다</a:t>
            </a:r>
            <a:r>
              <a:rPr lang="en-US" altLang="ko-KR" sz="57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ko-KR" altLang="en-US" sz="5700" b="1" i="0" u="none" strike="noStrike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특히 무리수의 발견에 큰 업적을 세운 인물이기도 합니다</a:t>
            </a:r>
            <a:r>
              <a:rPr lang="en-US" altLang="ko-KR" sz="5700" b="1" i="0" u="none" strike="noStrike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.</a:t>
            </a:r>
            <a:endParaRPr lang="ko-KR" sz="5700" b="1" i="0" u="none" strike="noStrike" spc="-100" dirty="0">
              <a:solidFill>
                <a:schemeClr val="tx1">
                  <a:lumMod val="75000"/>
                  <a:lumOff val="25000"/>
                </a:schemeClr>
              </a:solidFill>
              <a:ea typeface="Nanum NeuRisNeuRisCe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678C411B-2C87-46EF-AC60-6E9BC7E78AD7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B4FD5F9F-062E-490C-87D3-844E6E9538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7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757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59670"/>
            <a:ext cx="11942558" cy="952500"/>
          </a:xfrm>
          <a:prstGeom prst="rect">
            <a:avLst/>
          </a:prstGeom>
        </p:spPr>
      </p:pic>
      <p:pic>
        <p:nvPicPr>
          <p:cNvPr id="18" name="Picture 23">
            <a:extLst>
              <a:ext uri="{FF2B5EF4-FFF2-40B4-BE49-F238E27FC236}">
                <a16:creationId xmlns:a16="http://schemas.microsoft.com/office/drawing/2014/main" id="{4E5ECEBD-DC3F-4919-AEFC-65C5FFFAD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3695226"/>
            <a:ext cx="5430567" cy="1600674"/>
          </a:xfrm>
          <a:prstGeom prst="rect">
            <a:avLst/>
          </a:prstGeom>
        </p:spPr>
      </p:pic>
      <p:sp>
        <p:nvSpPr>
          <p:cNvPr id="19" name="TextBox 17">
            <a:extLst>
              <a:ext uri="{FF2B5EF4-FFF2-40B4-BE49-F238E27FC236}">
                <a16:creationId xmlns:a16="http://schemas.microsoft.com/office/drawing/2014/main" id="{AC65113D-62F1-4578-B353-1E2E1FC92B42}"/>
              </a:ext>
            </a:extLst>
          </p:cNvPr>
          <p:cNvSpPr txBox="1"/>
          <p:nvPr/>
        </p:nvSpPr>
        <p:spPr>
          <a:xfrm>
            <a:off x="1142999" y="1683916"/>
            <a:ext cx="11203843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03. </a:t>
            </a:r>
            <a:r>
              <a:rPr lang="ko-KR" altLang="en-US" sz="5700" b="1" i="0" u="none" strike="noStrike" spc="-100" dirty="0">
                <a:solidFill>
                  <a:srgbClr val="0F0F0F"/>
                </a:solidFill>
                <a:ea typeface="Nanum NeuRisNeuRisCe"/>
              </a:rPr>
              <a:t>피타고라스가 만물의 근원이라고 생각했던 것은</a:t>
            </a: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?</a:t>
            </a:r>
            <a:endParaRPr lang="ko-KR" sz="57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C6114D8C-A15A-43CC-92C0-C60E431153E2}"/>
              </a:ext>
            </a:extLst>
          </p:cNvPr>
          <p:cNvSpPr txBox="1"/>
          <p:nvPr/>
        </p:nvSpPr>
        <p:spPr>
          <a:xfrm>
            <a:off x="7966733" y="3947484"/>
            <a:ext cx="4724400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ko-KR" altLang="en-US" sz="8000" b="1" i="0" u="none" strike="noStrike" spc="-100" dirty="0">
                <a:solidFill>
                  <a:srgbClr val="0F0F0F"/>
                </a:solidFill>
                <a:ea typeface="Nanum NeuRisNeuRisCe"/>
              </a:rPr>
              <a:t>수</a:t>
            </a:r>
            <a:r>
              <a:rPr lang="en-US" altLang="ko-KR" sz="5400" b="1" i="0" u="none" strike="noStrike" spc="-100" dirty="0">
                <a:solidFill>
                  <a:srgbClr val="0F0F0F"/>
                </a:solidFill>
                <a:ea typeface="Nanum NeuRisNeuRisCe"/>
              </a:rPr>
              <a:t>(NUMBER)</a:t>
            </a:r>
            <a:endParaRPr lang="ko-KR" sz="80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FFC6A2B-AA0B-4C82-AC68-4F5BA4AFC15B}"/>
              </a:ext>
            </a:extLst>
          </p:cNvPr>
          <p:cNvGrpSpPr/>
          <p:nvPr/>
        </p:nvGrpSpPr>
        <p:grpSpPr>
          <a:xfrm>
            <a:off x="2510229" y="6896100"/>
            <a:ext cx="13203134" cy="2362200"/>
            <a:chOff x="2510229" y="6866110"/>
            <a:chExt cx="13203134" cy="2087390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0085A33-EA66-4CFB-8984-B14F7FAC5AE8}"/>
                </a:ext>
              </a:extLst>
            </p:cNvPr>
            <p:cNvGrpSpPr/>
            <p:nvPr/>
          </p:nvGrpSpPr>
          <p:grpSpPr>
            <a:xfrm>
              <a:off x="2587336" y="6866110"/>
              <a:ext cx="13126027" cy="38100"/>
              <a:chOff x="1129145" y="7245592"/>
              <a:chExt cx="13126027" cy="38100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A191CD2E-C981-451B-9834-51C96CE1BD08}"/>
                </a:ext>
              </a:extLst>
            </p:cNvPr>
            <p:cNvGrpSpPr/>
            <p:nvPr/>
          </p:nvGrpSpPr>
          <p:grpSpPr>
            <a:xfrm>
              <a:off x="2564822" y="7890755"/>
              <a:ext cx="13126027" cy="38100"/>
              <a:chOff x="1129145" y="7245592"/>
              <a:chExt cx="13126027" cy="38100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125FAB61-189F-4174-A532-A3A7ECE8D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6" name="Picture 10">
                <a:extLst>
                  <a:ext uri="{FF2B5EF4-FFF2-40B4-BE49-F238E27FC236}">
                    <a16:creationId xmlns:a16="http://schemas.microsoft.com/office/drawing/2014/main" id="{80FAC6D6-F4CF-46AE-8AD5-063885B06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AB79793-47A4-4D80-89C9-419FC9507C98}"/>
                </a:ext>
              </a:extLst>
            </p:cNvPr>
            <p:cNvGrpSpPr/>
            <p:nvPr/>
          </p:nvGrpSpPr>
          <p:grpSpPr>
            <a:xfrm>
              <a:off x="2510229" y="8915400"/>
              <a:ext cx="13126027" cy="38100"/>
              <a:chOff x="1129145" y="7245592"/>
              <a:chExt cx="13126027" cy="38100"/>
            </a:xfrm>
          </p:grpSpPr>
          <p:pic>
            <p:nvPicPr>
              <p:cNvPr id="28" name="Picture 8">
                <a:extLst>
                  <a:ext uri="{FF2B5EF4-FFF2-40B4-BE49-F238E27FC236}">
                    <a16:creationId xmlns:a16="http://schemas.microsoft.com/office/drawing/2014/main" id="{750FDDF6-5F84-4030-B248-D5E73DA43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9" name="Picture 10">
                <a:extLst>
                  <a:ext uri="{FF2B5EF4-FFF2-40B4-BE49-F238E27FC236}">
                    <a16:creationId xmlns:a16="http://schemas.microsoft.com/office/drawing/2014/main" id="{F9EC6228-1C28-431C-B5C3-7C08B0EB3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</p:grpSp>
      <p:sp>
        <p:nvSpPr>
          <p:cNvPr id="30" name="TextBox 17">
            <a:extLst>
              <a:ext uri="{FF2B5EF4-FFF2-40B4-BE49-F238E27FC236}">
                <a16:creationId xmlns:a16="http://schemas.microsoft.com/office/drawing/2014/main" id="{869EB386-1D50-41D6-892F-EB56ADD439AC}"/>
              </a:ext>
            </a:extLst>
          </p:cNvPr>
          <p:cNvSpPr txBox="1"/>
          <p:nvPr/>
        </p:nvSpPr>
        <p:spPr>
          <a:xfrm>
            <a:off x="3191936" y="6844023"/>
            <a:ext cx="11942558" cy="224894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ko-KR" altLang="en-US" sz="5700" b="1" i="0" u="none" strike="noStrike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피타고라스는 만물의 근원이 수라 생각했고 우주의 이치를 수로 설명할 수 있다고 믿어서 수에 의미를 부여하였습니다</a:t>
            </a:r>
            <a:r>
              <a:rPr lang="en-US" altLang="ko-KR" sz="5700" b="1" i="0" u="none" strike="noStrike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. </a:t>
            </a:r>
            <a:endParaRPr lang="ko-KR" sz="5700" b="1" i="0" u="none" strike="noStrike" spc="-100" dirty="0">
              <a:solidFill>
                <a:schemeClr val="tx1">
                  <a:lumMod val="75000"/>
                  <a:lumOff val="25000"/>
                </a:schemeClr>
              </a:solidFill>
              <a:ea typeface="Nanum NeuRisNeuRisC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A0092F-913C-4194-9620-B92B3B9939B5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0BEB7734-37D5-41F1-9F56-11441BC50D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757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" y="1759670"/>
            <a:ext cx="14220095" cy="952500"/>
          </a:xfrm>
          <a:prstGeom prst="rect">
            <a:avLst/>
          </a:prstGeom>
        </p:spPr>
      </p:pic>
      <p:pic>
        <p:nvPicPr>
          <p:cNvPr id="18" name="Picture 23">
            <a:extLst>
              <a:ext uri="{FF2B5EF4-FFF2-40B4-BE49-F238E27FC236}">
                <a16:creationId xmlns:a16="http://schemas.microsoft.com/office/drawing/2014/main" id="{4E5ECEBD-DC3F-4919-AEFC-65C5FFFAD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3695226"/>
            <a:ext cx="5430567" cy="1600674"/>
          </a:xfrm>
          <a:prstGeom prst="rect">
            <a:avLst/>
          </a:prstGeom>
        </p:spPr>
      </p:pic>
      <p:sp>
        <p:nvSpPr>
          <p:cNvPr id="19" name="TextBox 17">
            <a:extLst>
              <a:ext uri="{FF2B5EF4-FFF2-40B4-BE49-F238E27FC236}">
                <a16:creationId xmlns:a16="http://schemas.microsoft.com/office/drawing/2014/main" id="{AC65113D-62F1-4578-B353-1E2E1FC92B42}"/>
              </a:ext>
            </a:extLst>
          </p:cNvPr>
          <p:cNvSpPr txBox="1"/>
          <p:nvPr/>
        </p:nvSpPr>
        <p:spPr>
          <a:xfrm>
            <a:off x="1142999" y="1683916"/>
            <a:ext cx="13792201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04. </a:t>
            </a:r>
            <a:r>
              <a:rPr lang="ko-KR" altLang="en-US" sz="5700" b="1" i="0" u="none" strike="noStrike" spc="-100" dirty="0">
                <a:solidFill>
                  <a:srgbClr val="0F0F0F"/>
                </a:solidFill>
                <a:ea typeface="Nanum NeuRisNeuRisCe"/>
              </a:rPr>
              <a:t>직각삼각형과 정사각형을 이용하여 피타고라스의 정리를 시각화한 패턴은</a:t>
            </a: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?</a:t>
            </a:r>
            <a:endParaRPr lang="ko-KR" sz="57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C6114D8C-A15A-43CC-92C0-C60E431153E2}"/>
              </a:ext>
            </a:extLst>
          </p:cNvPr>
          <p:cNvSpPr txBox="1"/>
          <p:nvPr/>
        </p:nvSpPr>
        <p:spPr>
          <a:xfrm>
            <a:off x="7467600" y="3966139"/>
            <a:ext cx="4724400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ko-KR" altLang="en-US" sz="8000" b="1" i="0" u="none" strike="noStrike" spc="-100">
                <a:solidFill>
                  <a:srgbClr val="0F0F0F"/>
                </a:solidFill>
                <a:ea typeface="Nanum NeuRisNeuRisCe"/>
              </a:rPr>
              <a:t>피타고라스의 나무</a:t>
            </a:r>
            <a:endParaRPr lang="ko-KR" sz="80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FFC6A2B-AA0B-4C82-AC68-4F5BA4AFC15B}"/>
              </a:ext>
            </a:extLst>
          </p:cNvPr>
          <p:cNvGrpSpPr/>
          <p:nvPr/>
        </p:nvGrpSpPr>
        <p:grpSpPr>
          <a:xfrm>
            <a:off x="2510229" y="6896100"/>
            <a:ext cx="13203134" cy="2362200"/>
            <a:chOff x="2510229" y="6866110"/>
            <a:chExt cx="13203134" cy="2087390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0085A33-EA66-4CFB-8984-B14F7FAC5AE8}"/>
                </a:ext>
              </a:extLst>
            </p:cNvPr>
            <p:cNvGrpSpPr/>
            <p:nvPr/>
          </p:nvGrpSpPr>
          <p:grpSpPr>
            <a:xfrm>
              <a:off x="2587336" y="6866110"/>
              <a:ext cx="13126027" cy="38100"/>
              <a:chOff x="1129145" y="7245592"/>
              <a:chExt cx="13126027" cy="38100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A191CD2E-C981-451B-9834-51C96CE1BD08}"/>
                </a:ext>
              </a:extLst>
            </p:cNvPr>
            <p:cNvGrpSpPr/>
            <p:nvPr/>
          </p:nvGrpSpPr>
          <p:grpSpPr>
            <a:xfrm>
              <a:off x="2564822" y="7890755"/>
              <a:ext cx="13126027" cy="38100"/>
              <a:chOff x="1129145" y="7245592"/>
              <a:chExt cx="13126027" cy="38100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125FAB61-189F-4174-A532-A3A7ECE8D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6" name="Picture 10">
                <a:extLst>
                  <a:ext uri="{FF2B5EF4-FFF2-40B4-BE49-F238E27FC236}">
                    <a16:creationId xmlns:a16="http://schemas.microsoft.com/office/drawing/2014/main" id="{80FAC6D6-F4CF-46AE-8AD5-063885B06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AB79793-47A4-4D80-89C9-419FC9507C98}"/>
                </a:ext>
              </a:extLst>
            </p:cNvPr>
            <p:cNvGrpSpPr/>
            <p:nvPr/>
          </p:nvGrpSpPr>
          <p:grpSpPr>
            <a:xfrm>
              <a:off x="2510229" y="8915400"/>
              <a:ext cx="13126027" cy="38100"/>
              <a:chOff x="1129145" y="7245592"/>
              <a:chExt cx="13126027" cy="38100"/>
            </a:xfrm>
          </p:grpSpPr>
          <p:pic>
            <p:nvPicPr>
              <p:cNvPr id="28" name="Picture 8">
                <a:extLst>
                  <a:ext uri="{FF2B5EF4-FFF2-40B4-BE49-F238E27FC236}">
                    <a16:creationId xmlns:a16="http://schemas.microsoft.com/office/drawing/2014/main" id="{750FDDF6-5F84-4030-B248-D5E73DA43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9" name="Picture 10">
                <a:extLst>
                  <a:ext uri="{FF2B5EF4-FFF2-40B4-BE49-F238E27FC236}">
                    <a16:creationId xmlns:a16="http://schemas.microsoft.com/office/drawing/2014/main" id="{F9EC6228-1C28-431C-B5C3-7C08B0EB3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</p:grpSp>
      <p:sp>
        <p:nvSpPr>
          <p:cNvPr id="30" name="TextBox 17">
            <a:extLst>
              <a:ext uri="{FF2B5EF4-FFF2-40B4-BE49-F238E27FC236}">
                <a16:creationId xmlns:a16="http://schemas.microsoft.com/office/drawing/2014/main" id="{869EB386-1D50-41D6-892F-EB56ADD439AC}"/>
              </a:ext>
            </a:extLst>
          </p:cNvPr>
          <p:cNvSpPr txBox="1"/>
          <p:nvPr/>
        </p:nvSpPr>
        <p:spPr>
          <a:xfrm>
            <a:off x="3139650" y="6193429"/>
            <a:ext cx="12531242" cy="224894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ko-KR" altLang="en-US" sz="5700" b="1" i="0" u="none" strike="noStrike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피타고라스 나무는 수학적이고 예술적인 형태를 결합한 </a:t>
            </a:r>
            <a:r>
              <a:rPr lang="ko-KR" altLang="en-US" sz="5700" b="1" i="0" u="none" strike="noStrike" spc="-100" dirty="0" err="1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프랙탈</a:t>
            </a:r>
            <a:r>
              <a:rPr lang="en-US" altLang="ko-KR" sz="4000" b="1" i="0" u="none" strike="noStrike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(Fractal)</a:t>
            </a:r>
            <a:r>
              <a:rPr lang="ko-KR" altLang="en-US" sz="5700" b="1" i="0" u="none" strike="noStrike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구조입니다</a:t>
            </a:r>
            <a:r>
              <a:rPr lang="en-US" altLang="ko-KR" sz="5700" b="1" i="0" u="none" strike="noStrike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. </a:t>
            </a:r>
            <a:r>
              <a:rPr lang="ko-KR" altLang="en-US" sz="5700" b="1" i="0" u="none" strike="noStrike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반복적이고 동일한 과정을 적용하여 점점 작은 삼각형과 사각형이 생겨나는 대칭적이고 규칙적인 </a:t>
            </a:r>
            <a:r>
              <a:rPr lang="ko-KR" altLang="en-US" sz="5700" b="1" i="0" u="none" strike="noStrike" spc="-100" dirty="0" err="1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패턴입니ㅣ다</a:t>
            </a:r>
            <a:r>
              <a:rPr lang="en-US" altLang="ko-KR" sz="5700" b="1" i="0" u="none" strike="noStrike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.</a:t>
            </a:r>
            <a:endParaRPr lang="ko-KR" sz="5700" b="1" i="0" u="none" strike="noStrike" spc="-100" dirty="0">
              <a:solidFill>
                <a:schemeClr val="tx1">
                  <a:lumMod val="75000"/>
                  <a:lumOff val="25000"/>
                </a:schemeClr>
              </a:solidFill>
              <a:ea typeface="Nanum NeuRisNeuRisCe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687F2F3-9C78-4E65-90EE-FD7EEDD72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2621" y="1414316"/>
            <a:ext cx="11705299" cy="80691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1" name="TextBox 21">
            <a:extLst>
              <a:ext uri="{FF2B5EF4-FFF2-40B4-BE49-F238E27FC236}">
                <a16:creationId xmlns:a16="http://schemas.microsoft.com/office/drawing/2014/main" id="{C19821BF-3E58-49DE-9275-195EEB164D02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5C266E0F-0A9C-4D34-B991-A59151E535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7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757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59670"/>
            <a:ext cx="11201400" cy="952500"/>
          </a:xfrm>
          <a:prstGeom prst="rect">
            <a:avLst/>
          </a:prstGeom>
        </p:spPr>
      </p:pic>
      <p:pic>
        <p:nvPicPr>
          <p:cNvPr id="18" name="Picture 23">
            <a:extLst>
              <a:ext uri="{FF2B5EF4-FFF2-40B4-BE49-F238E27FC236}">
                <a16:creationId xmlns:a16="http://schemas.microsoft.com/office/drawing/2014/main" id="{4E5ECEBD-DC3F-4919-AEFC-65C5FFFAD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3695226"/>
            <a:ext cx="5430567" cy="1600674"/>
          </a:xfrm>
          <a:prstGeom prst="rect">
            <a:avLst/>
          </a:prstGeom>
        </p:spPr>
      </p:pic>
      <p:sp>
        <p:nvSpPr>
          <p:cNvPr id="19" name="TextBox 17">
            <a:extLst>
              <a:ext uri="{FF2B5EF4-FFF2-40B4-BE49-F238E27FC236}">
                <a16:creationId xmlns:a16="http://schemas.microsoft.com/office/drawing/2014/main" id="{AC65113D-62F1-4578-B353-1E2E1FC92B42}"/>
              </a:ext>
            </a:extLst>
          </p:cNvPr>
          <p:cNvSpPr txBox="1"/>
          <p:nvPr/>
        </p:nvSpPr>
        <p:spPr>
          <a:xfrm>
            <a:off x="1142999" y="1683916"/>
            <a:ext cx="10508530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05. </a:t>
            </a:r>
            <a:r>
              <a:rPr lang="ko-KR" altLang="en-US" sz="5700" b="1" i="0" u="none" strike="noStrike" spc="-100" dirty="0">
                <a:solidFill>
                  <a:srgbClr val="0F0F0F"/>
                </a:solidFill>
                <a:ea typeface="Nanum NeuRisNeuRisCe"/>
              </a:rPr>
              <a:t>피타고라스와 제자들이 핍박을 받고 숨어 지내던 곳은</a:t>
            </a: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?</a:t>
            </a:r>
            <a:endParaRPr lang="ko-KR" sz="57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C6114D8C-A15A-43CC-92C0-C60E431153E2}"/>
              </a:ext>
            </a:extLst>
          </p:cNvPr>
          <p:cNvSpPr txBox="1"/>
          <p:nvPr/>
        </p:nvSpPr>
        <p:spPr>
          <a:xfrm>
            <a:off x="9172863" y="3970525"/>
            <a:ext cx="1138589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ko-KR" altLang="en-US" sz="8000" b="1" i="0" u="none" strike="noStrike" spc="-100" dirty="0">
                <a:solidFill>
                  <a:srgbClr val="0F0F0F"/>
                </a:solidFill>
                <a:ea typeface="Nanum NeuRisNeuRisCe"/>
              </a:rPr>
              <a:t>동굴</a:t>
            </a:r>
            <a:endParaRPr lang="ko-KR" sz="80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FFC6A2B-AA0B-4C82-AC68-4F5BA4AFC15B}"/>
              </a:ext>
            </a:extLst>
          </p:cNvPr>
          <p:cNvGrpSpPr/>
          <p:nvPr/>
        </p:nvGrpSpPr>
        <p:grpSpPr>
          <a:xfrm>
            <a:off x="2510229" y="6896100"/>
            <a:ext cx="13203134" cy="2362200"/>
            <a:chOff x="2510229" y="6866110"/>
            <a:chExt cx="13203134" cy="2087390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0085A33-EA66-4CFB-8984-B14F7FAC5AE8}"/>
                </a:ext>
              </a:extLst>
            </p:cNvPr>
            <p:cNvGrpSpPr/>
            <p:nvPr/>
          </p:nvGrpSpPr>
          <p:grpSpPr>
            <a:xfrm>
              <a:off x="2587336" y="6866110"/>
              <a:ext cx="13126027" cy="38100"/>
              <a:chOff x="1129145" y="7245592"/>
              <a:chExt cx="13126027" cy="38100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A191CD2E-C981-451B-9834-51C96CE1BD08}"/>
                </a:ext>
              </a:extLst>
            </p:cNvPr>
            <p:cNvGrpSpPr/>
            <p:nvPr/>
          </p:nvGrpSpPr>
          <p:grpSpPr>
            <a:xfrm>
              <a:off x="2564822" y="7890755"/>
              <a:ext cx="13126027" cy="38100"/>
              <a:chOff x="1129145" y="7245592"/>
              <a:chExt cx="13126027" cy="38100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125FAB61-189F-4174-A532-A3A7ECE8D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6" name="Picture 10">
                <a:extLst>
                  <a:ext uri="{FF2B5EF4-FFF2-40B4-BE49-F238E27FC236}">
                    <a16:creationId xmlns:a16="http://schemas.microsoft.com/office/drawing/2014/main" id="{80FAC6D6-F4CF-46AE-8AD5-063885B06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AB79793-47A4-4D80-89C9-419FC9507C98}"/>
                </a:ext>
              </a:extLst>
            </p:cNvPr>
            <p:cNvGrpSpPr/>
            <p:nvPr/>
          </p:nvGrpSpPr>
          <p:grpSpPr>
            <a:xfrm>
              <a:off x="2510229" y="8915400"/>
              <a:ext cx="13126027" cy="38100"/>
              <a:chOff x="1129145" y="7245592"/>
              <a:chExt cx="13126027" cy="38100"/>
            </a:xfrm>
          </p:grpSpPr>
          <p:pic>
            <p:nvPicPr>
              <p:cNvPr id="28" name="Picture 8">
                <a:extLst>
                  <a:ext uri="{FF2B5EF4-FFF2-40B4-BE49-F238E27FC236}">
                    <a16:creationId xmlns:a16="http://schemas.microsoft.com/office/drawing/2014/main" id="{750FDDF6-5F84-4030-B248-D5E73DA43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9" name="Picture 10">
                <a:extLst>
                  <a:ext uri="{FF2B5EF4-FFF2-40B4-BE49-F238E27FC236}">
                    <a16:creationId xmlns:a16="http://schemas.microsoft.com/office/drawing/2014/main" id="{F9EC6228-1C28-431C-B5C3-7C08B0EB3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</p:grpSp>
      <p:sp>
        <p:nvSpPr>
          <p:cNvPr id="30" name="TextBox 17">
            <a:extLst>
              <a:ext uri="{FF2B5EF4-FFF2-40B4-BE49-F238E27FC236}">
                <a16:creationId xmlns:a16="http://schemas.microsoft.com/office/drawing/2014/main" id="{869EB386-1D50-41D6-892F-EB56ADD439AC}"/>
              </a:ext>
            </a:extLst>
          </p:cNvPr>
          <p:cNvSpPr txBox="1"/>
          <p:nvPr/>
        </p:nvSpPr>
        <p:spPr>
          <a:xfrm>
            <a:off x="3128462" y="6844023"/>
            <a:ext cx="12352864" cy="224894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ko-KR" altLang="en-US" sz="5700" b="1" i="0" u="none" strike="noStrike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실제로 피타고라스와 그의 제자들은 그리스의 왕에게 핍박을 받게 되어 동굴에 숨어야만 했습니다</a:t>
            </a:r>
            <a:r>
              <a:rPr lang="en-US" altLang="ko-KR" sz="5700" b="1" i="0" u="none" strike="noStrike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. </a:t>
            </a:r>
            <a:r>
              <a:rPr lang="ko-KR" altLang="en-US" sz="5700" b="1" i="0" u="none" strike="noStrike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그러나 그들은 배움을 멈추지 않았다고 합니다</a:t>
            </a:r>
            <a:r>
              <a:rPr lang="en-US" altLang="ko-KR" sz="5700" b="1" i="0" u="none" strike="noStrike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.</a:t>
            </a:r>
            <a:endParaRPr lang="ko-KR" sz="5700" b="1" i="0" u="none" strike="noStrike" spc="-100" dirty="0">
              <a:solidFill>
                <a:schemeClr val="tx1">
                  <a:lumMod val="75000"/>
                  <a:lumOff val="25000"/>
                </a:schemeClr>
              </a:solidFill>
              <a:ea typeface="Nanum NeuRisNeuRisC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49D685-2AE6-4699-B1BF-A09BEB92C3DD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3B88D6A4-203C-466E-B440-4752BBEFB6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757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59669"/>
            <a:ext cx="11201400" cy="1628377"/>
          </a:xfrm>
          <a:prstGeom prst="rect">
            <a:avLst/>
          </a:prstGeom>
        </p:spPr>
      </p:pic>
      <p:pic>
        <p:nvPicPr>
          <p:cNvPr id="18" name="Picture 23">
            <a:extLst>
              <a:ext uri="{FF2B5EF4-FFF2-40B4-BE49-F238E27FC236}">
                <a16:creationId xmlns:a16="http://schemas.microsoft.com/office/drawing/2014/main" id="{4E5ECEBD-DC3F-4919-AEFC-65C5FFFAD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3923826"/>
            <a:ext cx="5430567" cy="1600674"/>
          </a:xfrm>
          <a:prstGeom prst="rect">
            <a:avLst/>
          </a:prstGeom>
        </p:spPr>
      </p:pic>
      <p:sp>
        <p:nvSpPr>
          <p:cNvPr id="19" name="TextBox 17">
            <a:extLst>
              <a:ext uri="{FF2B5EF4-FFF2-40B4-BE49-F238E27FC236}">
                <a16:creationId xmlns:a16="http://schemas.microsoft.com/office/drawing/2014/main" id="{AC65113D-62F1-4578-B353-1E2E1FC92B42}"/>
              </a:ext>
            </a:extLst>
          </p:cNvPr>
          <p:cNvSpPr txBox="1"/>
          <p:nvPr/>
        </p:nvSpPr>
        <p:spPr>
          <a:xfrm>
            <a:off x="1101363" y="1945554"/>
            <a:ext cx="10591802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06. </a:t>
            </a:r>
            <a:r>
              <a:rPr lang="ko-KR" altLang="en-US" sz="5700" b="1" i="0" u="none" strike="noStrike" spc="-100" dirty="0" err="1">
                <a:solidFill>
                  <a:srgbClr val="0F0F0F"/>
                </a:solidFill>
                <a:ea typeface="Nanum NeuRisNeuRisCe"/>
              </a:rPr>
              <a:t>피타고리안에</a:t>
            </a:r>
            <a:r>
              <a:rPr lang="ko-KR" altLang="en-US" sz="5700" b="1" i="0" u="none" strike="noStrike" spc="-100" dirty="0">
                <a:solidFill>
                  <a:srgbClr val="0F0F0F"/>
                </a:solidFill>
                <a:ea typeface="Nanum NeuRisNeuRisCe"/>
              </a:rPr>
              <a:t> 있는 고대 유물 전문 박물관으로 </a:t>
            </a:r>
            <a:r>
              <a:rPr lang="ko-KR" altLang="en-US" sz="5700" b="1" i="0" u="none" strike="noStrike" spc="-100" dirty="0" err="1">
                <a:solidFill>
                  <a:srgbClr val="0F0F0F"/>
                </a:solidFill>
                <a:ea typeface="Nanum NeuRisNeuRisCe"/>
              </a:rPr>
              <a:t>사모스</a:t>
            </a:r>
            <a:r>
              <a:rPr lang="ko-KR" altLang="en-US" sz="5700" b="1" i="0" u="none" strike="noStrike" spc="-100" dirty="0">
                <a:solidFill>
                  <a:srgbClr val="0F0F0F"/>
                </a:solidFill>
                <a:ea typeface="Nanum NeuRisNeuRisCe"/>
              </a:rPr>
              <a:t> 섬과     </a:t>
            </a:r>
            <a:endParaRPr lang="en-US" altLang="ko-KR" sz="5700" b="1" i="0" u="none" strike="noStrike" spc="-100" dirty="0">
              <a:solidFill>
                <a:srgbClr val="0F0F0F"/>
              </a:solidFill>
              <a:ea typeface="Nanum NeuRisNeuRisCe"/>
            </a:endParaRPr>
          </a:p>
          <a:p>
            <a:pPr lvl="0">
              <a:lnSpc>
                <a:spcPct val="99600"/>
              </a:lnSpc>
            </a:pPr>
            <a:r>
              <a:rPr lang="en-US" altLang="ko-KR" sz="5700" b="1" spc="-100" dirty="0">
                <a:solidFill>
                  <a:srgbClr val="0F0F0F"/>
                </a:solidFill>
                <a:ea typeface="Nanum NeuRisNeuRisCe"/>
              </a:rPr>
              <a:t>     </a:t>
            </a:r>
            <a:r>
              <a:rPr lang="ko-KR" altLang="en-US" sz="5700" b="1" i="0" u="none" strike="noStrike" spc="-100" dirty="0">
                <a:solidFill>
                  <a:srgbClr val="0F0F0F"/>
                </a:solidFill>
                <a:ea typeface="Nanum NeuRisNeuRisCe"/>
              </a:rPr>
              <a:t>관련된 고대 그리스 시대의 풍부한 </a:t>
            </a:r>
            <a:r>
              <a:rPr lang="ko-KR" altLang="en-US" sz="5700" b="1" spc="-100" dirty="0">
                <a:solidFill>
                  <a:srgbClr val="0F0F0F"/>
                </a:solidFill>
                <a:ea typeface="Nanum NeuRisNeuRisCe"/>
              </a:rPr>
              <a:t>역사를 전시하고 있는 곳은</a:t>
            </a:r>
            <a:r>
              <a:rPr lang="en-US" altLang="ko-KR" sz="5700" b="1" spc="-100" dirty="0">
                <a:solidFill>
                  <a:srgbClr val="0F0F0F"/>
                </a:solidFill>
                <a:ea typeface="Nanum NeuRisNeuRisCe"/>
              </a:rPr>
              <a:t>?</a:t>
            </a:r>
            <a:endParaRPr lang="ko-KR" sz="57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C6114D8C-A15A-43CC-92C0-C60E431153E2}"/>
              </a:ext>
            </a:extLst>
          </p:cNvPr>
          <p:cNvSpPr txBox="1"/>
          <p:nvPr/>
        </p:nvSpPr>
        <p:spPr>
          <a:xfrm>
            <a:off x="7887307" y="4171217"/>
            <a:ext cx="3466493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ko-KR" altLang="en-US" sz="8000" b="1" i="0" u="none" strike="noStrike" spc="-100">
                <a:solidFill>
                  <a:srgbClr val="0F0F0F"/>
                </a:solidFill>
                <a:ea typeface="Nanum NeuRisNeuRisCe"/>
              </a:rPr>
              <a:t>고고학 박물관</a:t>
            </a:r>
            <a:endParaRPr lang="ko-KR" sz="80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FFC6A2B-AA0B-4C82-AC68-4F5BA4AFC15B}"/>
              </a:ext>
            </a:extLst>
          </p:cNvPr>
          <p:cNvGrpSpPr/>
          <p:nvPr/>
        </p:nvGrpSpPr>
        <p:grpSpPr>
          <a:xfrm>
            <a:off x="2510229" y="6896100"/>
            <a:ext cx="13203134" cy="2362200"/>
            <a:chOff x="2510229" y="6866110"/>
            <a:chExt cx="13203134" cy="2087390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0085A33-EA66-4CFB-8984-B14F7FAC5AE8}"/>
                </a:ext>
              </a:extLst>
            </p:cNvPr>
            <p:cNvGrpSpPr/>
            <p:nvPr/>
          </p:nvGrpSpPr>
          <p:grpSpPr>
            <a:xfrm>
              <a:off x="2587336" y="6866110"/>
              <a:ext cx="13126027" cy="38100"/>
              <a:chOff x="1129145" y="7245592"/>
              <a:chExt cx="13126027" cy="38100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A191CD2E-C981-451B-9834-51C96CE1BD08}"/>
                </a:ext>
              </a:extLst>
            </p:cNvPr>
            <p:cNvGrpSpPr/>
            <p:nvPr/>
          </p:nvGrpSpPr>
          <p:grpSpPr>
            <a:xfrm>
              <a:off x="2564822" y="7890755"/>
              <a:ext cx="13126027" cy="38100"/>
              <a:chOff x="1129145" y="7245592"/>
              <a:chExt cx="13126027" cy="38100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125FAB61-189F-4174-A532-A3A7ECE8D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6" name="Picture 10">
                <a:extLst>
                  <a:ext uri="{FF2B5EF4-FFF2-40B4-BE49-F238E27FC236}">
                    <a16:creationId xmlns:a16="http://schemas.microsoft.com/office/drawing/2014/main" id="{80FAC6D6-F4CF-46AE-8AD5-063885B06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AB79793-47A4-4D80-89C9-419FC9507C98}"/>
                </a:ext>
              </a:extLst>
            </p:cNvPr>
            <p:cNvGrpSpPr/>
            <p:nvPr/>
          </p:nvGrpSpPr>
          <p:grpSpPr>
            <a:xfrm>
              <a:off x="2510229" y="8915400"/>
              <a:ext cx="13126027" cy="38100"/>
              <a:chOff x="1129145" y="7245592"/>
              <a:chExt cx="13126027" cy="38100"/>
            </a:xfrm>
          </p:grpSpPr>
          <p:pic>
            <p:nvPicPr>
              <p:cNvPr id="28" name="Picture 8">
                <a:extLst>
                  <a:ext uri="{FF2B5EF4-FFF2-40B4-BE49-F238E27FC236}">
                    <a16:creationId xmlns:a16="http://schemas.microsoft.com/office/drawing/2014/main" id="{750FDDF6-5F84-4030-B248-D5E73DA43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9" name="Picture 10">
                <a:extLst>
                  <a:ext uri="{FF2B5EF4-FFF2-40B4-BE49-F238E27FC236}">
                    <a16:creationId xmlns:a16="http://schemas.microsoft.com/office/drawing/2014/main" id="{F9EC6228-1C28-431C-B5C3-7C08B0EB3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</p:grpSp>
      <p:sp>
        <p:nvSpPr>
          <p:cNvPr id="30" name="TextBox 17">
            <a:extLst>
              <a:ext uri="{FF2B5EF4-FFF2-40B4-BE49-F238E27FC236}">
                <a16:creationId xmlns:a16="http://schemas.microsoft.com/office/drawing/2014/main" id="{869EB386-1D50-41D6-892F-EB56ADD439AC}"/>
              </a:ext>
            </a:extLst>
          </p:cNvPr>
          <p:cNvSpPr txBox="1"/>
          <p:nvPr/>
        </p:nvSpPr>
        <p:spPr>
          <a:xfrm>
            <a:off x="3128462" y="6844023"/>
            <a:ext cx="12352864" cy="224894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ko-KR" altLang="en-US" sz="5700" b="1" i="0" u="none" strike="noStrike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고고학 박물관에 </a:t>
            </a:r>
            <a:r>
              <a:rPr lang="ko-KR" altLang="en-US" sz="5700" b="1" i="0" u="none" strike="noStrike" spc="-100" dirty="0" err="1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피타고라스에</a:t>
            </a:r>
            <a:r>
              <a:rPr lang="ko-KR" altLang="en-US" sz="5700" b="1" i="0" u="none" strike="noStrike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 대한 직접적인 사료는 없지만 피타고라스가 살았을 당시의 그리스의 문화를 볼 수 있는 곳이라고 합니다</a:t>
            </a:r>
            <a:r>
              <a:rPr lang="en-US" altLang="ko-KR" sz="5700" b="1" i="0" u="none" strike="noStrike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.</a:t>
            </a:r>
            <a:endParaRPr lang="ko-KR" sz="5700" b="1" i="0" u="none" strike="noStrike" spc="-100" dirty="0">
              <a:solidFill>
                <a:schemeClr val="tx1">
                  <a:lumMod val="75000"/>
                  <a:lumOff val="25000"/>
                </a:schemeClr>
              </a:solidFill>
              <a:ea typeface="Nanum NeuRisNeuRisC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876061-33F0-4E2B-B164-EC3D17295485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0755FD3F-55CF-4803-AC32-BACC1DECDB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757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14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59669"/>
            <a:ext cx="11201400" cy="1628377"/>
          </a:xfrm>
          <a:prstGeom prst="rect">
            <a:avLst/>
          </a:prstGeom>
        </p:spPr>
      </p:pic>
      <p:pic>
        <p:nvPicPr>
          <p:cNvPr id="18" name="Picture 23">
            <a:extLst>
              <a:ext uri="{FF2B5EF4-FFF2-40B4-BE49-F238E27FC236}">
                <a16:creationId xmlns:a16="http://schemas.microsoft.com/office/drawing/2014/main" id="{4E5ECEBD-DC3F-4919-AEFC-65C5FFFAD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3695226"/>
            <a:ext cx="5430567" cy="1600674"/>
          </a:xfrm>
          <a:prstGeom prst="rect">
            <a:avLst/>
          </a:prstGeom>
        </p:spPr>
      </p:pic>
      <p:sp>
        <p:nvSpPr>
          <p:cNvPr id="19" name="TextBox 17">
            <a:extLst>
              <a:ext uri="{FF2B5EF4-FFF2-40B4-BE49-F238E27FC236}">
                <a16:creationId xmlns:a16="http://schemas.microsoft.com/office/drawing/2014/main" id="{AC65113D-62F1-4578-B353-1E2E1FC92B42}"/>
              </a:ext>
            </a:extLst>
          </p:cNvPr>
          <p:cNvSpPr txBox="1"/>
          <p:nvPr/>
        </p:nvSpPr>
        <p:spPr>
          <a:xfrm>
            <a:off x="1101362" y="1945554"/>
            <a:ext cx="10709637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07. </a:t>
            </a:r>
            <a:r>
              <a:rPr lang="ko-KR" altLang="en-US" sz="5700" b="1" i="0" u="none" strike="noStrike" spc="-100" dirty="0" err="1">
                <a:solidFill>
                  <a:srgbClr val="0F0F0F"/>
                </a:solidFill>
                <a:ea typeface="Nanum NeuRisNeuRisCe"/>
              </a:rPr>
              <a:t>사모스</a:t>
            </a:r>
            <a:r>
              <a:rPr lang="ko-KR" altLang="en-US" sz="5700" b="1" i="0" u="none" strike="noStrike" spc="-100" dirty="0">
                <a:solidFill>
                  <a:srgbClr val="0F0F0F"/>
                </a:solidFill>
                <a:ea typeface="Nanum NeuRisNeuRisCe"/>
              </a:rPr>
              <a:t> 섬에 </a:t>
            </a:r>
            <a:r>
              <a:rPr lang="ko-KR" altLang="en-US" sz="5700" b="1" spc="-100" dirty="0">
                <a:solidFill>
                  <a:srgbClr val="0F0F0F"/>
                </a:solidFill>
                <a:ea typeface="Nanum NeuRisNeuRisCe"/>
              </a:rPr>
              <a:t>있으며 헤라여신을 기리기 위해</a:t>
            </a:r>
            <a:r>
              <a:rPr lang="en-US" altLang="ko-KR" sz="5700" b="1" spc="-100" dirty="0">
                <a:solidFill>
                  <a:srgbClr val="0F0F0F"/>
                </a:solidFill>
                <a:ea typeface="Nanum NeuRisNeuRisCe"/>
              </a:rPr>
              <a:t> </a:t>
            </a:r>
            <a:r>
              <a:rPr lang="ko-KR" altLang="en-US" sz="5700" b="1" spc="-100" dirty="0">
                <a:solidFill>
                  <a:srgbClr val="0F0F0F"/>
                </a:solidFill>
                <a:ea typeface="Nanum NeuRisNeuRisCe"/>
              </a:rPr>
              <a:t>건축된 </a:t>
            </a:r>
            <a:endParaRPr lang="en-US" altLang="ko-KR" sz="5700" b="1" spc="-100" dirty="0">
              <a:solidFill>
                <a:srgbClr val="0F0F0F"/>
              </a:solidFill>
              <a:ea typeface="Nanum NeuRisNeuRisCe"/>
            </a:endParaRPr>
          </a:p>
          <a:p>
            <a:pPr lvl="0">
              <a:lnSpc>
                <a:spcPct val="99600"/>
              </a:lnSpc>
            </a:pPr>
            <a:r>
              <a:rPr lang="en-US" altLang="ko-KR" sz="5700" b="1" spc="-100" dirty="0">
                <a:solidFill>
                  <a:srgbClr val="0F0F0F"/>
                </a:solidFill>
                <a:ea typeface="Nanum NeuRisNeuRisCe"/>
              </a:rPr>
              <a:t>       </a:t>
            </a:r>
            <a:r>
              <a:rPr lang="ko-KR" altLang="en-US" sz="5700" b="1" spc="-100" dirty="0">
                <a:solidFill>
                  <a:srgbClr val="0F0F0F"/>
                </a:solidFill>
                <a:ea typeface="Nanum NeuRisNeuRisCe"/>
              </a:rPr>
              <a:t>고대 </a:t>
            </a:r>
            <a:r>
              <a:rPr lang="ko-KR" altLang="en-US" sz="5700" b="1" i="0" u="none" strike="noStrike" spc="-100" dirty="0">
                <a:solidFill>
                  <a:srgbClr val="0F0F0F"/>
                </a:solidFill>
                <a:ea typeface="Nanum NeuRisNeuRisCe"/>
              </a:rPr>
              <a:t>그리스에서 가장 웅장하고 중요한 신전은</a:t>
            </a:r>
            <a:r>
              <a:rPr lang="en-US" altLang="ko-KR" sz="5700" b="1" i="0" u="none" strike="noStrike" spc="-100" dirty="0">
                <a:solidFill>
                  <a:srgbClr val="0F0F0F"/>
                </a:solidFill>
                <a:ea typeface="Nanum NeuRisNeuRisCe"/>
              </a:rPr>
              <a:t>?</a:t>
            </a:r>
            <a:endParaRPr lang="ko-KR" sz="57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C6114D8C-A15A-43CC-92C0-C60E431153E2}"/>
              </a:ext>
            </a:extLst>
          </p:cNvPr>
          <p:cNvSpPr txBox="1"/>
          <p:nvPr/>
        </p:nvSpPr>
        <p:spPr>
          <a:xfrm>
            <a:off x="7353907" y="3954354"/>
            <a:ext cx="4761893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ko-KR" altLang="en-US" sz="8000" b="1" i="0" u="none" strike="noStrike" spc="-100" dirty="0">
                <a:solidFill>
                  <a:srgbClr val="0F0F0F"/>
                </a:solidFill>
                <a:ea typeface="Nanum NeuRisNeuRisCe"/>
              </a:rPr>
              <a:t>헤라</a:t>
            </a:r>
            <a:r>
              <a:rPr lang="en-US" altLang="ko-KR" sz="6000" b="1" i="0" u="none" strike="noStrike" spc="-100" dirty="0">
                <a:solidFill>
                  <a:srgbClr val="0F0F0F"/>
                </a:solidFill>
                <a:ea typeface="Nanum NeuRisNeuRisCe"/>
              </a:rPr>
              <a:t>(HERA)</a:t>
            </a:r>
            <a:r>
              <a:rPr lang="ko-KR" altLang="en-US" sz="8000" b="1" i="0" u="none" strike="noStrike" spc="-100" dirty="0">
                <a:solidFill>
                  <a:srgbClr val="0F0F0F"/>
                </a:solidFill>
                <a:ea typeface="Nanum NeuRisNeuRisCe"/>
              </a:rPr>
              <a:t> 신전</a:t>
            </a:r>
            <a:endParaRPr lang="ko-KR" sz="8000" b="1" i="0" u="none" strike="noStrike" spc="-100" dirty="0">
              <a:solidFill>
                <a:srgbClr val="0F0F0F"/>
              </a:solidFill>
              <a:ea typeface="Nanum NeuRisNeuRisCe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FFC6A2B-AA0B-4C82-AC68-4F5BA4AFC15B}"/>
              </a:ext>
            </a:extLst>
          </p:cNvPr>
          <p:cNvGrpSpPr/>
          <p:nvPr/>
        </p:nvGrpSpPr>
        <p:grpSpPr>
          <a:xfrm>
            <a:off x="2510229" y="6896100"/>
            <a:ext cx="13203134" cy="2362200"/>
            <a:chOff x="2510229" y="6866110"/>
            <a:chExt cx="13203134" cy="2087390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0085A33-EA66-4CFB-8984-B14F7FAC5AE8}"/>
                </a:ext>
              </a:extLst>
            </p:cNvPr>
            <p:cNvGrpSpPr/>
            <p:nvPr/>
          </p:nvGrpSpPr>
          <p:grpSpPr>
            <a:xfrm>
              <a:off x="2587336" y="6866110"/>
              <a:ext cx="13126027" cy="38100"/>
              <a:chOff x="1129145" y="7245592"/>
              <a:chExt cx="13126027" cy="38100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A191CD2E-C981-451B-9834-51C96CE1BD08}"/>
                </a:ext>
              </a:extLst>
            </p:cNvPr>
            <p:cNvGrpSpPr/>
            <p:nvPr/>
          </p:nvGrpSpPr>
          <p:grpSpPr>
            <a:xfrm>
              <a:off x="2564822" y="7890755"/>
              <a:ext cx="13126027" cy="38100"/>
              <a:chOff x="1129145" y="7245592"/>
              <a:chExt cx="13126027" cy="38100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125FAB61-189F-4174-A532-A3A7ECE8D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6" name="Picture 10">
                <a:extLst>
                  <a:ext uri="{FF2B5EF4-FFF2-40B4-BE49-F238E27FC236}">
                    <a16:creationId xmlns:a16="http://schemas.microsoft.com/office/drawing/2014/main" id="{80FAC6D6-F4CF-46AE-8AD5-063885B06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AB79793-47A4-4D80-89C9-419FC9507C98}"/>
                </a:ext>
              </a:extLst>
            </p:cNvPr>
            <p:cNvGrpSpPr/>
            <p:nvPr/>
          </p:nvGrpSpPr>
          <p:grpSpPr>
            <a:xfrm>
              <a:off x="2510229" y="8915400"/>
              <a:ext cx="13126027" cy="38100"/>
              <a:chOff x="1129145" y="7245592"/>
              <a:chExt cx="13126027" cy="38100"/>
            </a:xfrm>
          </p:grpSpPr>
          <p:pic>
            <p:nvPicPr>
              <p:cNvPr id="28" name="Picture 8">
                <a:extLst>
                  <a:ext uri="{FF2B5EF4-FFF2-40B4-BE49-F238E27FC236}">
                    <a16:creationId xmlns:a16="http://schemas.microsoft.com/office/drawing/2014/main" id="{750FDDF6-5F84-4030-B248-D5E73DA43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672" y="7245592"/>
                <a:ext cx="6540500" cy="38100"/>
              </a:xfrm>
              <a:prstGeom prst="rect">
                <a:avLst/>
              </a:prstGeom>
            </p:spPr>
          </p:pic>
          <p:pic>
            <p:nvPicPr>
              <p:cNvPr id="29" name="Picture 10">
                <a:extLst>
                  <a:ext uri="{FF2B5EF4-FFF2-40B4-BE49-F238E27FC236}">
                    <a16:creationId xmlns:a16="http://schemas.microsoft.com/office/drawing/2014/main" id="{F9EC6228-1C28-431C-B5C3-7C08B0EB3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9145" y="7245592"/>
                <a:ext cx="6540500" cy="38100"/>
              </a:xfrm>
              <a:prstGeom prst="rect">
                <a:avLst/>
              </a:prstGeom>
            </p:spPr>
          </p:pic>
        </p:grpSp>
      </p:grpSp>
      <p:sp>
        <p:nvSpPr>
          <p:cNvPr id="30" name="TextBox 17">
            <a:extLst>
              <a:ext uri="{FF2B5EF4-FFF2-40B4-BE49-F238E27FC236}">
                <a16:creationId xmlns:a16="http://schemas.microsoft.com/office/drawing/2014/main" id="{869EB386-1D50-41D6-892F-EB56ADD439AC}"/>
              </a:ext>
            </a:extLst>
          </p:cNvPr>
          <p:cNvSpPr txBox="1"/>
          <p:nvPr/>
        </p:nvSpPr>
        <p:spPr>
          <a:xfrm>
            <a:off x="3128462" y="6844023"/>
            <a:ext cx="12352864" cy="224894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ko-KR" altLang="en-US" sz="57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피타고라스가 비밀의 문을 지키기 위해 문지기를 세워 </a:t>
            </a:r>
            <a:r>
              <a:rPr lang="ko-KR" altLang="en-US" sz="5700" b="1" spc="-100" dirty="0" err="1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놓진</a:t>
            </a:r>
            <a:r>
              <a:rPr lang="ko-KR" altLang="en-US" sz="57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 않았지만</a:t>
            </a:r>
            <a:r>
              <a:rPr lang="en-US" altLang="ko-KR" sz="57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, </a:t>
            </a:r>
            <a:r>
              <a:rPr lang="ko-KR" altLang="en-US" sz="57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헤라 신전은 그 자체만으로 수학적 의미가 큰 아름다운 건축물 입니다</a:t>
            </a:r>
            <a:r>
              <a:rPr lang="en-US" altLang="ko-KR" sz="5700" b="1" spc="-100" dirty="0">
                <a:solidFill>
                  <a:schemeClr val="tx1">
                    <a:lumMod val="75000"/>
                    <a:lumOff val="25000"/>
                  </a:schemeClr>
                </a:solidFill>
                <a:ea typeface="Nanum NeuRisNeuRisCe"/>
              </a:rPr>
              <a:t>.</a:t>
            </a:r>
            <a:endParaRPr lang="ko-KR" sz="5700" b="1" i="0" u="none" strike="noStrike" spc="-100" dirty="0">
              <a:solidFill>
                <a:schemeClr val="tx1">
                  <a:lumMod val="75000"/>
                  <a:lumOff val="25000"/>
                </a:schemeClr>
              </a:solidFill>
              <a:ea typeface="Nanum NeuRisNeuRisC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3B5543-F34E-431F-8801-0CF4C77DA6CB}"/>
              </a:ext>
            </a:extLst>
          </p:cNvPr>
          <p:cNvSpPr txBox="1"/>
          <p:nvPr/>
        </p:nvSpPr>
        <p:spPr>
          <a:xfrm>
            <a:off x="-32385" y="364047"/>
            <a:ext cx="4471670" cy="2617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200" dirty="0">
                <a:solidFill>
                  <a:srgbClr val="FFFFFF"/>
                </a:solidFill>
                <a:latin typeface="Gmarket Sans Medium"/>
                <a:ea typeface="Gmarket Sans Medium"/>
              </a:rPr>
              <a:t>피타고라스의 초대 수업자료</a:t>
            </a:r>
            <a:endParaRPr lang="ko-KR" sz="2200" b="0" i="0" u="none" strike="noStrike" dirty="0">
              <a:solidFill>
                <a:srgbClr val="FFFFFF"/>
              </a:solidFill>
              <a:ea typeface="Gmarket Sans Medium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1DA32D69-25F8-4A0F-AED1-96328FF6F0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59" y="233637"/>
            <a:ext cx="1238457" cy="6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7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</TotalTime>
  <Words>1391</Words>
  <Application>Microsoft Office PowerPoint</Application>
  <PresentationFormat>사용자 지정</PresentationFormat>
  <Paragraphs>263</Paragraphs>
  <Slides>27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7" baseType="lpstr">
      <vt:lpstr>이서윤체</vt:lpstr>
      <vt:lpstr>Arial Black</vt:lpstr>
      <vt:lpstr>Nanum NeuRisNeuRisCe</vt:lpstr>
      <vt:lpstr>Cambria Math</vt:lpstr>
      <vt:lpstr>Calibri</vt:lpstr>
      <vt:lpstr>Arial</vt:lpstr>
      <vt:lpstr>Gmarket Sans Medium</vt:lpstr>
      <vt:lpstr>KOHIBaeumOTF</vt:lpstr>
      <vt:lpstr>맑은 고딕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90</cp:revision>
  <dcterms:created xsi:type="dcterms:W3CDTF">2006-08-16T00:00:00Z</dcterms:created>
  <dcterms:modified xsi:type="dcterms:W3CDTF">2025-01-09T01:17:06Z</dcterms:modified>
</cp:coreProperties>
</file>